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7556500" cy="10693400"/>
  <p:notesSz cx="7556500" cy="10693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3883" autoAdjust="0"/>
  </p:normalViewPr>
  <p:slideViewPr>
    <p:cSldViewPr>
      <p:cViewPr>
        <p:scale>
          <a:sx n="77" d="100"/>
          <a:sy n="77" d="100"/>
        </p:scale>
        <p:origin x="3684" y="5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151B2BD0-2885-47B3-8F1D-4C6A979B67AA}"/>
              </a:ext>
            </a:extLst>
          </p:cNvPr>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60FBE736-617E-4BDE-B383-8046B729E0AE}"/>
              </a:ext>
            </a:extLst>
          </p:cNvPr>
          <p:cNvSpPr>
            <a:spLocks noGrp="1"/>
          </p:cNvSpPr>
          <p:nvPr>
            <p:ph type="dt" sz="quarter" idx="1"/>
          </p:nvPr>
        </p:nvSpPr>
        <p:spPr>
          <a:xfrm>
            <a:off x="4279900" y="0"/>
            <a:ext cx="3275013" cy="536575"/>
          </a:xfrm>
          <a:prstGeom prst="rect">
            <a:avLst/>
          </a:prstGeom>
        </p:spPr>
        <p:txBody>
          <a:bodyPr vert="horz" lIns="91440" tIns="45720" rIns="91440" bIns="45720" rtlCol="0"/>
          <a:lstStyle>
            <a:lvl1pPr algn="r">
              <a:defRPr sz="1200"/>
            </a:lvl1pPr>
          </a:lstStyle>
          <a:p>
            <a:fld id="{744D97B9-F0EE-4FC2-A675-563EEFACFACF}" type="datetimeFigureOut">
              <a:rPr lang="fr-FR" smtClean="0"/>
              <a:t>05/05/2021</a:t>
            </a:fld>
            <a:endParaRPr lang="fr-FR"/>
          </a:p>
        </p:txBody>
      </p:sp>
      <p:sp>
        <p:nvSpPr>
          <p:cNvPr id="4" name="Espace réservé du pied de page 3">
            <a:extLst>
              <a:ext uri="{FF2B5EF4-FFF2-40B4-BE49-F238E27FC236}">
                <a16:creationId xmlns:a16="http://schemas.microsoft.com/office/drawing/2014/main" id="{45DC3F10-08C8-4B00-BB0E-DA4B3B7C0F7B}"/>
              </a:ext>
            </a:extLst>
          </p:cNvPr>
          <p:cNvSpPr>
            <a:spLocks noGrp="1"/>
          </p:cNvSpPr>
          <p:nvPr>
            <p:ph type="ftr" sz="quarter" idx="2"/>
          </p:nvPr>
        </p:nvSpPr>
        <p:spPr>
          <a:xfrm>
            <a:off x="0" y="10156825"/>
            <a:ext cx="3275013" cy="53657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A1D8AD97-3102-4362-958F-B7E789EDFC9B}"/>
              </a:ext>
            </a:extLst>
          </p:cNvPr>
          <p:cNvSpPr>
            <a:spLocks noGrp="1"/>
          </p:cNvSpPr>
          <p:nvPr>
            <p:ph type="sldNum" sz="quarter" idx="3"/>
          </p:nvPr>
        </p:nvSpPr>
        <p:spPr>
          <a:xfrm>
            <a:off x="4279900" y="10156825"/>
            <a:ext cx="3275013" cy="536575"/>
          </a:xfrm>
          <a:prstGeom prst="rect">
            <a:avLst/>
          </a:prstGeom>
        </p:spPr>
        <p:txBody>
          <a:bodyPr vert="horz" lIns="91440" tIns="45720" rIns="91440" bIns="45720" rtlCol="0" anchor="b"/>
          <a:lstStyle>
            <a:lvl1pPr algn="r">
              <a:defRPr sz="1200"/>
            </a:lvl1pPr>
          </a:lstStyle>
          <a:p>
            <a:fld id="{81491E6F-430B-488E-A05C-81C40E786564}" type="slidenum">
              <a:rPr lang="fr-FR" smtClean="0"/>
              <a:t>‹#›</a:t>
            </a:fld>
            <a:endParaRPr lang="fr-FR"/>
          </a:p>
        </p:txBody>
      </p:sp>
    </p:spTree>
    <p:extLst>
      <p:ext uri="{BB962C8B-B14F-4D97-AF65-F5344CB8AC3E}">
        <p14:creationId xmlns:p14="http://schemas.microsoft.com/office/powerpoint/2010/main" val="385734833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3DF86C1A-A2E5-4BD6-9C41-C970E2EB5FFC}" type="datetimeFigureOut">
              <a:rPr lang="fr-FR" smtClean="0"/>
              <a:t>05/05/2021</a:t>
            </a:fld>
            <a:endParaRPr lang="fr-FR"/>
          </a:p>
        </p:txBody>
      </p:sp>
      <p:sp>
        <p:nvSpPr>
          <p:cNvPr id="4" name="Espace réservé de l'image des diapositives 3"/>
          <p:cNvSpPr>
            <a:spLocks noGrp="1" noRot="1" noChangeAspect="1"/>
          </p:cNvSpPr>
          <p:nvPr>
            <p:ph type="sldImg" idx="2"/>
          </p:nvPr>
        </p:nvSpPr>
        <p:spPr>
          <a:xfrm>
            <a:off x="2503488" y="1336675"/>
            <a:ext cx="2549525" cy="360838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fld id="{78D0D8E8-E419-4AE6-9753-209DF3515BE3}" type="slidenum">
              <a:rPr lang="fr-FR" smtClean="0"/>
              <a:t>‹#›</a:t>
            </a:fld>
            <a:endParaRPr lang="fr-FR"/>
          </a:p>
        </p:txBody>
      </p:sp>
    </p:spTree>
    <p:extLst>
      <p:ext uri="{BB962C8B-B14F-4D97-AF65-F5344CB8AC3E}">
        <p14:creationId xmlns:p14="http://schemas.microsoft.com/office/powerpoint/2010/main" val="156518018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823010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023" y="3314954"/>
            <a:ext cx="6426263" cy="2245614"/>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1134046" y="5988304"/>
            <a:ext cx="5292216" cy="267335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5/5/2021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5/5/2021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378015" y="2459482"/>
            <a:ext cx="3288734" cy="7057644"/>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3893559" y="2459482"/>
            <a:ext cx="3288734" cy="7057644"/>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5/5/2021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5/5/2021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5/5/2021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80225" y="179997"/>
            <a:ext cx="7199833" cy="694601"/>
          </a:xfrm>
          <a:custGeom>
            <a:avLst/>
            <a:gdLst/>
            <a:ahLst/>
            <a:cxnLst/>
            <a:rect l="l" t="t" r="r" b="b"/>
            <a:pathLst>
              <a:path w="7199833" h="694601">
                <a:moveTo>
                  <a:pt x="7199833" y="694601"/>
                </a:moveTo>
                <a:lnTo>
                  <a:pt x="0" y="694601"/>
                </a:lnTo>
                <a:lnTo>
                  <a:pt x="0" y="0"/>
                </a:lnTo>
                <a:lnTo>
                  <a:pt x="7199833" y="0"/>
                </a:lnTo>
                <a:lnTo>
                  <a:pt x="7199833" y="694601"/>
                </a:lnTo>
                <a:close/>
              </a:path>
            </a:pathLst>
          </a:custGeom>
          <a:ln w="12700">
            <a:solidFill>
              <a:srgbClr val="231F20"/>
            </a:solidFill>
          </a:ln>
        </p:spPr>
        <p:txBody>
          <a:bodyPr wrap="square" lIns="0" tIns="0" rIns="0" bIns="0" rtlCol="0">
            <a:noAutofit/>
          </a:bodyPr>
          <a:lstStyle/>
          <a:p>
            <a:endParaRPr/>
          </a:p>
        </p:txBody>
      </p:sp>
      <p:sp>
        <p:nvSpPr>
          <p:cNvPr id="17" name="bk object 17"/>
          <p:cNvSpPr/>
          <p:nvPr/>
        </p:nvSpPr>
        <p:spPr>
          <a:xfrm>
            <a:off x="7151903" y="180009"/>
            <a:ext cx="228155" cy="213931"/>
          </a:xfrm>
          <a:custGeom>
            <a:avLst/>
            <a:gdLst/>
            <a:ahLst/>
            <a:cxnLst/>
            <a:rect l="l" t="t" r="r" b="b"/>
            <a:pathLst>
              <a:path w="228155" h="213931">
                <a:moveTo>
                  <a:pt x="228155" y="213931"/>
                </a:moveTo>
                <a:lnTo>
                  <a:pt x="0" y="213931"/>
                </a:lnTo>
                <a:lnTo>
                  <a:pt x="0" y="0"/>
                </a:lnTo>
                <a:lnTo>
                  <a:pt x="228155" y="0"/>
                </a:lnTo>
                <a:lnTo>
                  <a:pt x="228155" y="213931"/>
                </a:lnTo>
                <a:close/>
              </a:path>
            </a:pathLst>
          </a:custGeom>
          <a:solidFill>
            <a:srgbClr val="231F20"/>
          </a:solidFill>
        </p:spPr>
        <p:txBody>
          <a:bodyPr wrap="square" lIns="0" tIns="0" rIns="0" bIns="0" rtlCol="0">
            <a:noAutofit/>
          </a:bodyPr>
          <a:lstStyle/>
          <a:p>
            <a:endParaRPr/>
          </a:p>
        </p:txBody>
      </p:sp>
      <p:sp>
        <p:nvSpPr>
          <p:cNvPr id="2" name="Holder 2"/>
          <p:cNvSpPr>
            <a:spLocks noGrp="1"/>
          </p:cNvSpPr>
          <p:nvPr>
            <p:ph type="title"/>
          </p:nvPr>
        </p:nvSpPr>
        <p:spPr>
          <a:xfrm>
            <a:off x="378015" y="427736"/>
            <a:ext cx="6804278" cy="1710944"/>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378015" y="2459482"/>
            <a:ext cx="6804278" cy="7057644"/>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2570505" y="9944862"/>
            <a:ext cx="2419298" cy="534670"/>
          </a:xfrm>
          <a:prstGeom prst="rect">
            <a:avLst/>
          </a:prstGeom>
        </p:spPr>
        <p:txBody>
          <a:bodyPr wrap="square" lIns="0" tIns="0" rIns="0" bIns="0">
            <a:no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015" y="9944862"/>
            <a:ext cx="1738871" cy="534670"/>
          </a:xfrm>
          <a:prstGeom prst="rect">
            <a:avLst/>
          </a:prstGeom>
        </p:spPr>
        <p:txBody>
          <a:bodyPr wrap="square" lIns="0" tIns="0" rIns="0" bIns="0">
            <a:noAutofit/>
          </a:bodyPr>
          <a:lstStyle>
            <a:lvl1pPr algn="l">
              <a:defRPr>
                <a:solidFill>
                  <a:schemeClr val="tx1">
                    <a:tint val="75000"/>
                  </a:schemeClr>
                </a:solidFill>
              </a:defRPr>
            </a:lvl1pPr>
          </a:lstStyle>
          <a:p>
            <a:fld id="{1D8BD707-D9CF-40AE-B4C6-C98DA3205C09}" type="datetimeFigureOut">
              <a:rPr lang="en-US" smtClean="0"/>
              <a:t>5/5/2021</a:t>
            </a:fld>
            <a:endParaRPr lang="en-US"/>
          </a:p>
        </p:txBody>
      </p:sp>
      <p:sp>
        <p:nvSpPr>
          <p:cNvPr id="6" name="Holder 6"/>
          <p:cNvSpPr>
            <a:spLocks noGrp="1"/>
          </p:cNvSpPr>
          <p:nvPr>
            <p:ph type="sldNum" sz="quarter" idx="7"/>
          </p:nvPr>
        </p:nvSpPr>
        <p:spPr>
          <a:xfrm>
            <a:off x="5443422" y="9944862"/>
            <a:ext cx="1738871" cy="534670"/>
          </a:xfrm>
          <a:prstGeom prst="rect">
            <a:avLst/>
          </a:prstGeom>
        </p:spPr>
        <p:txBody>
          <a:bodyPr wrap="square" lIns="0" tIns="0" rIns="0" bIns="0">
            <a:no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0" name="Picture 59" descr="Size-01.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88050" y="8699500"/>
            <a:ext cx="1219200" cy="813890"/>
          </a:xfrm>
          <a:prstGeom prst="rect">
            <a:avLst/>
          </a:prstGeom>
        </p:spPr>
      </p:pic>
      <p:sp>
        <p:nvSpPr>
          <p:cNvPr id="4" name="object 4"/>
          <p:cNvSpPr txBox="1"/>
          <p:nvPr/>
        </p:nvSpPr>
        <p:spPr>
          <a:xfrm>
            <a:off x="6956741" y="154730"/>
            <a:ext cx="441325" cy="121285"/>
          </a:xfrm>
          <a:prstGeom prst="rect">
            <a:avLst/>
          </a:prstGeom>
        </p:spPr>
        <p:txBody>
          <a:bodyPr vert="horz" wrap="square" lIns="0" tIns="0" rIns="0" bIns="0" rtlCol="0">
            <a:noAutofit/>
          </a:bodyPr>
          <a:lstStyle/>
          <a:p>
            <a:pPr marL="12700">
              <a:lnSpc>
                <a:spcPct val="100000"/>
              </a:lnSpc>
            </a:pPr>
            <a:r>
              <a:rPr sz="700" spc="-60" dirty="0">
                <a:solidFill>
                  <a:srgbClr val="231F20"/>
                </a:solidFill>
                <a:latin typeface="Calibri"/>
                <a:cs typeface="Calibri"/>
              </a:rPr>
              <a:t>v</a:t>
            </a:r>
            <a:r>
              <a:rPr sz="700" spc="0" dirty="0">
                <a:solidFill>
                  <a:srgbClr val="231F20"/>
                </a:solidFill>
                <a:latin typeface="Calibri"/>
                <a:cs typeface="Calibri"/>
              </a:rPr>
              <a:t>.20</a:t>
            </a:r>
            <a:r>
              <a:rPr lang="fr-FR" sz="700" spc="0" dirty="0">
                <a:solidFill>
                  <a:srgbClr val="231F20"/>
                </a:solidFill>
                <a:latin typeface="Calibri"/>
                <a:cs typeface="Calibri"/>
              </a:rPr>
              <a:t>210504</a:t>
            </a:r>
            <a:endParaRPr sz="700" dirty="0">
              <a:latin typeface="Calibri"/>
              <a:cs typeface="Calibri"/>
            </a:endParaRPr>
          </a:p>
        </p:txBody>
      </p:sp>
      <p:sp>
        <p:nvSpPr>
          <p:cNvPr id="5" name="object 5"/>
          <p:cNvSpPr txBox="1"/>
          <p:nvPr/>
        </p:nvSpPr>
        <p:spPr>
          <a:xfrm>
            <a:off x="267077" y="10112570"/>
            <a:ext cx="3466938" cy="354965"/>
          </a:xfrm>
          <a:prstGeom prst="rect">
            <a:avLst/>
          </a:prstGeom>
        </p:spPr>
        <p:txBody>
          <a:bodyPr vert="horz" wrap="square" lIns="0" tIns="0" rIns="0" bIns="0" rtlCol="0">
            <a:noAutofit/>
          </a:bodyPr>
          <a:lstStyle/>
          <a:p>
            <a:pPr algn="ctr">
              <a:spcBef>
                <a:spcPct val="0"/>
              </a:spcBef>
            </a:pPr>
            <a:r>
              <a:rPr sz="900" u="sng" spc="20" dirty="0">
                <a:solidFill>
                  <a:srgbClr val="231F20"/>
                </a:solidFill>
                <a:latin typeface="Arial"/>
                <a:cs typeface="Arial"/>
              </a:rPr>
              <a:t>Pour</a:t>
            </a:r>
            <a:r>
              <a:rPr sz="900" u="sng" spc="15" dirty="0">
                <a:solidFill>
                  <a:srgbClr val="231F20"/>
                </a:solidFill>
                <a:latin typeface="Arial"/>
                <a:cs typeface="Arial"/>
              </a:rPr>
              <a:t> </a:t>
            </a:r>
            <a:r>
              <a:rPr sz="900" u="sng" spc="20" dirty="0">
                <a:solidFill>
                  <a:srgbClr val="231F20"/>
                </a:solidFill>
                <a:latin typeface="Arial"/>
                <a:cs typeface="Arial"/>
              </a:rPr>
              <a:t>plus</a:t>
            </a:r>
            <a:r>
              <a:rPr sz="900" u="sng" spc="15" dirty="0">
                <a:solidFill>
                  <a:srgbClr val="231F20"/>
                </a:solidFill>
                <a:latin typeface="Arial"/>
                <a:cs typeface="Arial"/>
              </a:rPr>
              <a:t> </a:t>
            </a:r>
            <a:r>
              <a:rPr sz="900" u="sng" spc="20" dirty="0">
                <a:solidFill>
                  <a:srgbClr val="231F20"/>
                </a:solidFill>
                <a:latin typeface="Arial"/>
                <a:cs typeface="Arial"/>
              </a:rPr>
              <a:t>d’</a:t>
            </a:r>
            <a:r>
              <a:rPr sz="900" u="sng" spc="15" dirty="0">
                <a:solidFill>
                  <a:srgbClr val="231F20"/>
                </a:solidFill>
                <a:latin typeface="Arial"/>
                <a:cs typeface="Arial"/>
              </a:rPr>
              <a:t> </a:t>
            </a:r>
            <a:r>
              <a:rPr sz="900" u="sng" spc="20" dirty="0">
                <a:solidFill>
                  <a:srgbClr val="231F20"/>
                </a:solidFill>
                <a:latin typeface="Arial"/>
                <a:cs typeface="Arial"/>
              </a:rPr>
              <a:t>information</a:t>
            </a:r>
            <a:r>
              <a:rPr sz="900" u="sng" spc="15" dirty="0">
                <a:solidFill>
                  <a:srgbClr val="231F20"/>
                </a:solidFill>
                <a:latin typeface="Arial"/>
                <a:cs typeface="Arial"/>
              </a:rPr>
              <a:t> </a:t>
            </a:r>
            <a:r>
              <a:rPr sz="900" u="sng" spc="20" dirty="0">
                <a:solidFill>
                  <a:srgbClr val="231F20"/>
                </a:solidFill>
                <a:latin typeface="Arial"/>
                <a:cs typeface="Arial"/>
              </a:rPr>
              <a:t>contacter</a:t>
            </a:r>
            <a:r>
              <a:rPr sz="900" u="sng" spc="15" dirty="0">
                <a:solidFill>
                  <a:srgbClr val="231F20"/>
                </a:solidFill>
                <a:latin typeface="Arial"/>
                <a:cs typeface="Arial"/>
              </a:rPr>
              <a:t> </a:t>
            </a:r>
            <a:r>
              <a:rPr sz="900" u="sng" spc="5" dirty="0">
                <a:solidFill>
                  <a:srgbClr val="231F20"/>
                </a:solidFill>
                <a:latin typeface="Arial"/>
                <a:cs typeface="Arial"/>
              </a:rPr>
              <a:t>:</a:t>
            </a:r>
            <a:r>
              <a:rPr sz="900" u="sng" spc="0" dirty="0">
                <a:solidFill>
                  <a:srgbClr val="231F20"/>
                </a:solidFill>
                <a:latin typeface="Arial"/>
                <a:cs typeface="Arial"/>
              </a:rPr>
              <a:t> </a:t>
            </a:r>
            <a:r>
              <a:rPr sz="900" spc="0" dirty="0">
                <a:solidFill>
                  <a:srgbClr val="231F20"/>
                </a:solidFill>
                <a:latin typeface="Arial"/>
                <a:cs typeface="Arial"/>
              </a:rPr>
              <a:t> </a:t>
            </a:r>
            <a:endParaRPr lang="fr-FR" sz="900" spc="0" dirty="0">
              <a:solidFill>
                <a:srgbClr val="231F20"/>
              </a:solidFill>
              <a:latin typeface="Arial"/>
              <a:cs typeface="Arial"/>
            </a:endParaRPr>
          </a:p>
          <a:p>
            <a:pPr algn="ctr">
              <a:spcBef>
                <a:spcPct val="0"/>
              </a:spcBef>
            </a:pPr>
            <a:r>
              <a:rPr lang="en-GB" altLang="fr-FR" sz="900" dirty="0">
                <a:solidFill>
                  <a:srgbClr val="000000"/>
                </a:solidFill>
                <a:cs typeface="Times New Roman" panose="02020603050405020304" pitchFamily="18" charset="0"/>
              </a:rPr>
              <a:t>WORLDWIDE EURO PROTECTION</a:t>
            </a:r>
          </a:p>
          <a:p>
            <a:pPr algn="ctr">
              <a:lnSpc>
                <a:spcPct val="80000"/>
              </a:lnSpc>
            </a:pPr>
            <a:r>
              <a:rPr lang="en-GB" altLang="fr-FR" sz="900" dirty="0">
                <a:solidFill>
                  <a:srgbClr val="000000"/>
                </a:solidFill>
                <a:cs typeface="Times New Roman" panose="02020603050405020304" pitchFamily="18" charset="0"/>
              </a:rPr>
              <a:t>555 rue de la </a:t>
            </a:r>
            <a:r>
              <a:rPr lang="en-GB" altLang="fr-FR" sz="900" dirty="0" err="1">
                <a:solidFill>
                  <a:srgbClr val="000000"/>
                </a:solidFill>
                <a:cs typeface="Times New Roman" panose="02020603050405020304" pitchFamily="18" charset="0"/>
              </a:rPr>
              <a:t>Dombes</a:t>
            </a:r>
            <a:r>
              <a:rPr lang="en-GB" altLang="fr-FR" sz="900" dirty="0">
                <a:solidFill>
                  <a:srgbClr val="000000"/>
                </a:solidFill>
                <a:cs typeface="Times New Roman" panose="02020603050405020304" pitchFamily="18" charset="0"/>
              </a:rPr>
              <a:t> – 01700 </a:t>
            </a:r>
            <a:r>
              <a:rPr lang="en-GB" altLang="fr-FR" sz="900" dirty="0" err="1">
                <a:solidFill>
                  <a:srgbClr val="000000"/>
                </a:solidFill>
                <a:cs typeface="Times New Roman" panose="02020603050405020304" pitchFamily="18" charset="0"/>
              </a:rPr>
              <a:t>Miribel</a:t>
            </a:r>
            <a:r>
              <a:rPr lang="en-GB" altLang="fr-FR" sz="900" dirty="0">
                <a:solidFill>
                  <a:srgbClr val="000000"/>
                </a:solidFill>
                <a:cs typeface="Times New Roman" panose="02020603050405020304" pitchFamily="18" charset="0"/>
              </a:rPr>
              <a:t>. France</a:t>
            </a:r>
            <a:endParaRPr lang="fr-FR" altLang="fr-FR" sz="900" dirty="0">
              <a:solidFill>
                <a:srgbClr val="000000"/>
              </a:solidFill>
              <a:cs typeface="Times New Roman" panose="02020603050405020304" pitchFamily="18" charset="0"/>
            </a:endParaRPr>
          </a:p>
          <a:p>
            <a:pPr marL="12700" marR="12700" algn="ctr">
              <a:lnSpc>
                <a:spcPts val="900"/>
              </a:lnSpc>
            </a:pPr>
            <a:endParaRPr sz="900" dirty="0">
              <a:latin typeface="Arial"/>
              <a:cs typeface="Arial"/>
            </a:endParaRPr>
          </a:p>
        </p:txBody>
      </p:sp>
      <p:sp>
        <p:nvSpPr>
          <p:cNvPr id="6" name="object 6"/>
          <p:cNvSpPr txBox="1"/>
          <p:nvPr/>
        </p:nvSpPr>
        <p:spPr>
          <a:xfrm>
            <a:off x="3939250" y="10114811"/>
            <a:ext cx="3155315" cy="377825"/>
          </a:xfrm>
          <a:prstGeom prst="rect">
            <a:avLst/>
          </a:prstGeom>
        </p:spPr>
        <p:txBody>
          <a:bodyPr vert="horz" wrap="square" lIns="0" tIns="0" rIns="0" bIns="0" rtlCol="0">
            <a:noAutofit/>
          </a:bodyPr>
          <a:lstStyle/>
          <a:p>
            <a:pPr>
              <a:buFontTx/>
              <a:buNone/>
            </a:pPr>
            <a:r>
              <a:rPr lang="en-GB" altLang="en-US" sz="900" u="sng" dirty="0">
                <a:solidFill>
                  <a:srgbClr val="000000"/>
                </a:solidFill>
                <a:cs typeface="Times New Roman" panose="02020603050405020304" pitchFamily="18" charset="0"/>
              </a:rPr>
              <a:t>SATRA Technology Europe Ltd n°2777</a:t>
            </a:r>
          </a:p>
          <a:p>
            <a:pPr>
              <a:buFontTx/>
              <a:buNone/>
            </a:pPr>
            <a:r>
              <a:rPr lang="en-GB" altLang="en-US" sz="900" dirty="0" err="1"/>
              <a:t>Bracetown</a:t>
            </a:r>
            <a:r>
              <a:rPr lang="en-GB" altLang="en-US" sz="900" dirty="0"/>
              <a:t> Business Park, </a:t>
            </a:r>
            <a:r>
              <a:rPr lang="en-GB" altLang="en-US" sz="900" dirty="0" err="1"/>
              <a:t>Clonee</a:t>
            </a:r>
            <a:r>
              <a:rPr lang="en-GB" altLang="en-US" sz="900" dirty="0"/>
              <a:t>, D15 YN2P, Ireland</a:t>
            </a:r>
            <a:endParaRPr lang="en-US" altLang="en-US" sz="900" dirty="0">
              <a:solidFill>
                <a:srgbClr val="000000"/>
              </a:solidFill>
              <a:cs typeface="Times New Roman" panose="02020603050405020304" pitchFamily="18" charset="0"/>
            </a:endParaRPr>
          </a:p>
        </p:txBody>
      </p:sp>
      <p:sp>
        <p:nvSpPr>
          <p:cNvPr id="7" name="object 7"/>
          <p:cNvSpPr txBox="1"/>
          <p:nvPr/>
        </p:nvSpPr>
        <p:spPr>
          <a:xfrm>
            <a:off x="3613153" y="323017"/>
            <a:ext cx="1172210" cy="224790"/>
          </a:xfrm>
          <a:prstGeom prst="rect">
            <a:avLst/>
          </a:prstGeom>
        </p:spPr>
        <p:txBody>
          <a:bodyPr vert="horz" wrap="square" lIns="0" tIns="0" rIns="0" bIns="0" rtlCol="0">
            <a:noAutofit/>
          </a:bodyPr>
          <a:lstStyle/>
          <a:p>
            <a:pPr marL="12700">
              <a:lnSpc>
                <a:spcPct val="100000"/>
              </a:lnSpc>
            </a:pPr>
            <a:r>
              <a:rPr sz="1400" b="1" dirty="0">
                <a:solidFill>
                  <a:srgbClr val="231F20"/>
                </a:solidFill>
                <a:latin typeface="Arial"/>
                <a:cs typeface="Arial"/>
              </a:rPr>
              <a:t>70270 - 70280</a:t>
            </a:r>
            <a:endParaRPr sz="1400">
              <a:latin typeface="Arial"/>
              <a:cs typeface="Arial"/>
            </a:endParaRPr>
          </a:p>
        </p:txBody>
      </p:sp>
      <p:sp>
        <p:nvSpPr>
          <p:cNvPr id="8" name="object 8"/>
          <p:cNvSpPr/>
          <p:nvPr/>
        </p:nvSpPr>
        <p:spPr>
          <a:xfrm>
            <a:off x="3551276" y="285260"/>
            <a:ext cx="1295996" cy="287997"/>
          </a:xfrm>
          <a:custGeom>
            <a:avLst/>
            <a:gdLst/>
            <a:ahLst/>
            <a:cxnLst/>
            <a:rect l="l" t="t" r="r" b="b"/>
            <a:pathLst>
              <a:path w="1295996" h="287997">
                <a:moveTo>
                  <a:pt x="1295996" y="287997"/>
                </a:moveTo>
                <a:lnTo>
                  <a:pt x="0" y="287997"/>
                </a:lnTo>
                <a:lnTo>
                  <a:pt x="0" y="0"/>
                </a:lnTo>
                <a:lnTo>
                  <a:pt x="1295996" y="0"/>
                </a:lnTo>
                <a:lnTo>
                  <a:pt x="1295996" y="287997"/>
                </a:lnTo>
                <a:close/>
              </a:path>
            </a:pathLst>
          </a:custGeom>
          <a:ln w="12699">
            <a:solidFill>
              <a:srgbClr val="231F20"/>
            </a:solidFill>
          </a:ln>
        </p:spPr>
        <p:txBody>
          <a:bodyPr wrap="square" lIns="0" tIns="0" rIns="0" bIns="0" rtlCol="0">
            <a:noAutofit/>
          </a:bodyPr>
          <a:lstStyle/>
          <a:p>
            <a:endParaRPr/>
          </a:p>
        </p:txBody>
      </p:sp>
      <p:sp>
        <p:nvSpPr>
          <p:cNvPr id="9" name="object 9"/>
          <p:cNvSpPr/>
          <p:nvPr/>
        </p:nvSpPr>
        <p:spPr>
          <a:xfrm>
            <a:off x="182905" y="10102469"/>
            <a:ext cx="7195896" cy="524883"/>
          </a:xfrm>
          <a:custGeom>
            <a:avLst/>
            <a:gdLst/>
            <a:ahLst/>
            <a:cxnLst/>
            <a:rect l="l" t="t" r="r" b="b"/>
            <a:pathLst>
              <a:path w="7195896" h="405231">
                <a:moveTo>
                  <a:pt x="7195896" y="405231"/>
                </a:moveTo>
                <a:lnTo>
                  <a:pt x="0" y="405231"/>
                </a:lnTo>
                <a:lnTo>
                  <a:pt x="0" y="0"/>
                </a:lnTo>
                <a:lnTo>
                  <a:pt x="7195896" y="0"/>
                </a:lnTo>
                <a:lnTo>
                  <a:pt x="7195896" y="405231"/>
                </a:lnTo>
                <a:close/>
              </a:path>
            </a:pathLst>
          </a:custGeom>
          <a:ln w="12700">
            <a:solidFill>
              <a:srgbClr val="231F20"/>
            </a:solidFill>
          </a:ln>
        </p:spPr>
        <p:txBody>
          <a:bodyPr wrap="square" lIns="0" tIns="0" rIns="0" bIns="0" rtlCol="0">
            <a:noAutofit/>
          </a:bodyPr>
          <a:lstStyle/>
          <a:p>
            <a:endParaRPr/>
          </a:p>
        </p:txBody>
      </p:sp>
      <p:sp>
        <p:nvSpPr>
          <p:cNvPr id="10" name="object 10"/>
          <p:cNvSpPr/>
          <p:nvPr/>
        </p:nvSpPr>
        <p:spPr>
          <a:xfrm flipH="1">
            <a:off x="3734015" y="10102511"/>
            <a:ext cx="45719" cy="524841"/>
          </a:xfrm>
          <a:custGeom>
            <a:avLst/>
            <a:gdLst/>
            <a:ahLst/>
            <a:cxnLst/>
            <a:rect l="l" t="t" r="r" b="b"/>
            <a:pathLst>
              <a:path h="405193">
                <a:moveTo>
                  <a:pt x="0" y="0"/>
                </a:moveTo>
                <a:lnTo>
                  <a:pt x="0" y="405193"/>
                </a:lnTo>
              </a:path>
            </a:pathLst>
          </a:custGeom>
          <a:ln w="12700">
            <a:solidFill>
              <a:srgbClr val="231F20"/>
            </a:solidFill>
          </a:ln>
        </p:spPr>
        <p:txBody>
          <a:bodyPr wrap="square" lIns="0" tIns="0" rIns="0" bIns="0" rtlCol="0">
            <a:noAutofit/>
          </a:bodyPr>
          <a:lstStyle/>
          <a:p>
            <a:endParaRPr/>
          </a:p>
        </p:txBody>
      </p:sp>
      <p:sp>
        <p:nvSpPr>
          <p:cNvPr id="12" name="object 12"/>
          <p:cNvSpPr/>
          <p:nvPr/>
        </p:nvSpPr>
        <p:spPr>
          <a:xfrm>
            <a:off x="6778963" y="9556717"/>
            <a:ext cx="292684" cy="180352"/>
          </a:xfrm>
          <a:custGeom>
            <a:avLst/>
            <a:gdLst/>
            <a:ahLst/>
            <a:cxnLst/>
            <a:rect l="l" t="t" r="r" b="b"/>
            <a:pathLst>
              <a:path w="292684" h="180352">
                <a:moveTo>
                  <a:pt x="71615" y="66548"/>
                </a:moveTo>
                <a:lnTo>
                  <a:pt x="35131" y="80328"/>
                </a:lnTo>
                <a:lnTo>
                  <a:pt x="13610" y="116067"/>
                </a:lnTo>
                <a:lnTo>
                  <a:pt x="0" y="180352"/>
                </a:lnTo>
                <a:lnTo>
                  <a:pt x="292684" y="180352"/>
                </a:lnTo>
                <a:lnTo>
                  <a:pt x="288708" y="161531"/>
                </a:lnTo>
                <a:lnTo>
                  <a:pt x="24104" y="161531"/>
                </a:lnTo>
                <a:lnTo>
                  <a:pt x="32296" y="119811"/>
                </a:lnTo>
                <a:lnTo>
                  <a:pt x="69656" y="85733"/>
                </a:lnTo>
                <a:lnTo>
                  <a:pt x="272664" y="85585"/>
                </a:lnTo>
                <a:lnTo>
                  <a:pt x="268690" y="66776"/>
                </a:lnTo>
                <a:lnTo>
                  <a:pt x="244957" y="66776"/>
                </a:lnTo>
                <a:lnTo>
                  <a:pt x="71615" y="66548"/>
                </a:lnTo>
                <a:close/>
              </a:path>
              <a:path w="292684" h="180352">
                <a:moveTo>
                  <a:pt x="272664" y="85585"/>
                </a:moveTo>
                <a:lnTo>
                  <a:pt x="248805" y="85585"/>
                </a:lnTo>
                <a:lnTo>
                  <a:pt x="263753" y="161531"/>
                </a:lnTo>
                <a:lnTo>
                  <a:pt x="288708" y="161531"/>
                </a:lnTo>
                <a:lnTo>
                  <a:pt x="272664" y="85585"/>
                </a:lnTo>
                <a:close/>
              </a:path>
              <a:path w="292684" h="180352">
                <a:moveTo>
                  <a:pt x="254584" y="0"/>
                </a:moveTo>
                <a:lnTo>
                  <a:pt x="56896" y="0"/>
                </a:lnTo>
                <a:lnTo>
                  <a:pt x="52565" y="19291"/>
                </a:lnTo>
                <a:lnTo>
                  <a:pt x="235292" y="19291"/>
                </a:lnTo>
                <a:lnTo>
                  <a:pt x="244957" y="66776"/>
                </a:lnTo>
                <a:lnTo>
                  <a:pt x="268690" y="66776"/>
                </a:lnTo>
                <a:lnTo>
                  <a:pt x="254584" y="0"/>
                </a:lnTo>
                <a:close/>
              </a:path>
            </a:pathLst>
          </a:custGeom>
          <a:solidFill>
            <a:srgbClr val="231F20"/>
          </a:solidFill>
        </p:spPr>
        <p:txBody>
          <a:bodyPr wrap="square" lIns="0" tIns="0" rIns="0" bIns="0" rtlCol="0">
            <a:noAutofit/>
          </a:bodyPr>
          <a:lstStyle/>
          <a:p>
            <a:endParaRPr/>
          </a:p>
        </p:txBody>
      </p:sp>
      <p:sp>
        <p:nvSpPr>
          <p:cNvPr id="13" name="object 13"/>
          <p:cNvSpPr/>
          <p:nvPr/>
        </p:nvSpPr>
        <p:spPr>
          <a:xfrm>
            <a:off x="7151299" y="9554909"/>
            <a:ext cx="201827" cy="202101"/>
          </a:xfrm>
          <a:custGeom>
            <a:avLst/>
            <a:gdLst/>
            <a:ahLst/>
            <a:cxnLst/>
            <a:rect l="l" t="t" r="r" b="b"/>
            <a:pathLst>
              <a:path w="201827" h="202101">
                <a:moveTo>
                  <a:pt x="93973" y="0"/>
                </a:moveTo>
                <a:lnTo>
                  <a:pt x="54053" y="11436"/>
                </a:lnTo>
                <a:lnTo>
                  <a:pt x="22792" y="37567"/>
                </a:lnTo>
                <a:lnTo>
                  <a:pt x="3897" y="75117"/>
                </a:lnTo>
                <a:lnTo>
                  <a:pt x="0" y="104876"/>
                </a:lnTo>
                <a:lnTo>
                  <a:pt x="1593" y="119332"/>
                </a:lnTo>
                <a:lnTo>
                  <a:pt x="17526" y="157989"/>
                </a:lnTo>
                <a:lnTo>
                  <a:pt x="47134" y="186537"/>
                </a:lnTo>
                <a:lnTo>
                  <a:pt x="86495" y="201056"/>
                </a:lnTo>
                <a:lnTo>
                  <a:pt x="101104" y="202101"/>
                </a:lnTo>
                <a:lnTo>
                  <a:pt x="112874" y="201422"/>
                </a:lnTo>
                <a:lnTo>
                  <a:pt x="126305" y="198905"/>
                </a:lnTo>
                <a:lnTo>
                  <a:pt x="139047" y="194619"/>
                </a:lnTo>
                <a:lnTo>
                  <a:pt x="150974" y="188652"/>
                </a:lnTo>
                <a:lnTo>
                  <a:pt x="158986" y="183140"/>
                </a:lnTo>
                <a:lnTo>
                  <a:pt x="101104" y="183140"/>
                </a:lnTo>
                <a:lnTo>
                  <a:pt x="86611" y="181855"/>
                </a:lnTo>
                <a:lnTo>
                  <a:pt x="48937" y="164363"/>
                </a:lnTo>
                <a:lnTo>
                  <a:pt x="24677" y="131123"/>
                </a:lnTo>
                <a:lnTo>
                  <a:pt x="18941" y="103199"/>
                </a:lnTo>
                <a:lnTo>
                  <a:pt x="20183" y="88238"/>
                </a:lnTo>
                <a:lnTo>
                  <a:pt x="37208" y="49762"/>
                </a:lnTo>
                <a:lnTo>
                  <a:pt x="69666" y="25042"/>
                </a:lnTo>
                <a:lnTo>
                  <a:pt x="97010" y="18840"/>
                </a:lnTo>
                <a:lnTo>
                  <a:pt x="158225" y="18840"/>
                </a:lnTo>
                <a:lnTo>
                  <a:pt x="151371" y="14353"/>
                </a:lnTo>
                <a:lnTo>
                  <a:pt x="138555" y="8223"/>
                </a:lnTo>
                <a:lnTo>
                  <a:pt x="124648" y="3700"/>
                </a:lnTo>
                <a:lnTo>
                  <a:pt x="109753" y="915"/>
                </a:lnTo>
                <a:lnTo>
                  <a:pt x="93973" y="0"/>
                </a:lnTo>
                <a:close/>
              </a:path>
              <a:path w="201827" h="202101">
                <a:moveTo>
                  <a:pt x="158225" y="18840"/>
                </a:moveTo>
                <a:lnTo>
                  <a:pt x="97010" y="18840"/>
                </a:lnTo>
                <a:lnTo>
                  <a:pt x="112329" y="20034"/>
                </a:lnTo>
                <a:lnTo>
                  <a:pt x="126623" y="23541"/>
                </a:lnTo>
                <a:lnTo>
                  <a:pt x="161587" y="45862"/>
                </a:lnTo>
                <a:lnTo>
                  <a:pt x="180936" y="81501"/>
                </a:lnTo>
                <a:lnTo>
                  <a:pt x="183087" y="95368"/>
                </a:lnTo>
                <a:lnTo>
                  <a:pt x="181941" y="110964"/>
                </a:lnTo>
                <a:lnTo>
                  <a:pt x="165656" y="150568"/>
                </a:lnTo>
                <a:lnTo>
                  <a:pt x="134365" y="175978"/>
                </a:lnTo>
                <a:lnTo>
                  <a:pt x="101104" y="183140"/>
                </a:lnTo>
                <a:lnTo>
                  <a:pt x="158986" y="183140"/>
                </a:lnTo>
                <a:lnTo>
                  <a:pt x="187993" y="149782"/>
                </a:lnTo>
                <a:lnTo>
                  <a:pt x="200986" y="107396"/>
                </a:lnTo>
                <a:lnTo>
                  <a:pt x="201827" y="91226"/>
                </a:lnTo>
                <a:lnTo>
                  <a:pt x="199549" y="77526"/>
                </a:lnTo>
                <a:lnTo>
                  <a:pt x="182235" y="41073"/>
                </a:lnTo>
                <a:lnTo>
                  <a:pt x="162992" y="21960"/>
                </a:lnTo>
                <a:lnTo>
                  <a:pt x="158225" y="18840"/>
                </a:lnTo>
                <a:close/>
              </a:path>
            </a:pathLst>
          </a:custGeom>
          <a:solidFill>
            <a:srgbClr val="231F20"/>
          </a:solidFill>
        </p:spPr>
        <p:txBody>
          <a:bodyPr wrap="square" lIns="0" tIns="0" rIns="0" bIns="0" rtlCol="0">
            <a:noAutofit/>
          </a:bodyPr>
          <a:lstStyle/>
          <a:p>
            <a:endParaRPr/>
          </a:p>
        </p:txBody>
      </p:sp>
      <p:sp>
        <p:nvSpPr>
          <p:cNvPr id="14" name="object 14"/>
          <p:cNvSpPr/>
          <p:nvPr/>
        </p:nvSpPr>
        <p:spPr>
          <a:xfrm>
            <a:off x="5893366" y="9534648"/>
            <a:ext cx="267855" cy="198881"/>
          </a:xfrm>
          <a:custGeom>
            <a:avLst/>
            <a:gdLst/>
            <a:ahLst/>
            <a:cxnLst/>
            <a:rect l="l" t="t" r="r" b="b"/>
            <a:pathLst>
              <a:path w="267855" h="198881">
                <a:moveTo>
                  <a:pt x="23380" y="0"/>
                </a:moveTo>
                <a:lnTo>
                  <a:pt x="0" y="3175"/>
                </a:lnTo>
                <a:lnTo>
                  <a:pt x="26568" y="198882"/>
                </a:lnTo>
                <a:lnTo>
                  <a:pt x="241287" y="198882"/>
                </a:lnTo>
                <a:lnTo>
                  <a:pt x="244490" y="175285"/>
                </a:lnTo>
                <a:lnTo>
                  <a:pt x="47180" y="175285"/>
                </a:lnTo>
                <a:lnTo>
                  <a:pt x="23380" y="0"/>
                </a:lnTo>
                <a:close/>
              </a:path>
              <a:path w="267855" h="198881">
                <a:moveTo>
                  <a:pt x="244475" y="0"/>
                </a:moveTo>
                <a:lnTo>
                  <a:pt x="220675" y="175285"/>
                </a:lnTo>
                <a:lnTo>
                  <a:pt x="244490" y="175285"/>
                </a:lnTo>
                <a:lnTo>
                  <a:pt x="267855" y="3175"/>
                </a:lnTo>
                <a:lnTo>
                  <a:pt x="244475" y="0"/>
                </a:lnTo>
                <a:close/>
              </a:path>
            </a:pathLst>
          </a:custGeom>
          <a:solidFill>
            <a:srgbClr val="231F20"/>
          </a:solidFill>
        </p:spPr>
        <p:txBody>
          <a:bodyPr wrap="square" lIns="0" tIns="0" rIns="0" bIns="0" rtlCol="0">
            <a:noAutofit/>
          </a:bodyPr>
          <a:lstStyle/>
          <a:p>
            <a:endParaRPr/>
          </a:p>
        </p:txBody>
      </p:sp>
      <p:sp>
        <p:nvSpPr>
          <p:cNvPr id="15" name="object 15"/>
          <p:cNvSpPr/>
          <p:nvPr/>
        </p:nvSpPr>
        <p:spPr>
          <a:xfrm>
            <a:off x="5920460" y="9760280"/>
            <a:ext cx="213398" cy="0"/>
          </a:xfrm>
          <a:custGeom>
            <a:avLst/>
            <a:gdLst/>
            <a:ahLst/>
            <a:cxnLst/>
            <a:rect l="l" t="t" r="r" b="b"/>
            <a:pathLst>
              <a:path w="213398">
                <a:moveTo>
                  <a:pt x="0" y="0"/>
                </a:moveTo>
                <a:lnTo>
                  <a:pt x="213398" y="0"/>
                </a:lnTo>
              </a:path>
            </a:pathLst>
          </a:custGeom>
          <a:ln w="24866">
            <a:solidFill>
              <a:srgbClr val="231F20"/>
            </a:solidFill>
          </a:ln>
        </p:spPr>
        <p:txBody>
          <a:bodyPr wrap="square" lIns="0" tIns="0" rIns="0" bIns="0" rtlCol="0">
            <a:noAutofit/>
          </a:bodyPr>
          <a:lstStyle/>
          <a:p>
            <a:endParaRPr/>
          </a:p>
        </p:txBody>
      </p:sp>
      <p:sp>
        <p:nvSpPr>
          <p:cNvPr id="16" name="object 16"/>
          <p:cNvSpPr txBox="1"/>
          <p:nvPr/>
        </p:nvSpPr>
        <p:spPr>
          <a:xfrm>
            <a:off x="5957713" y="9591084"/>
            <a:ext cx="142875" cy="134620"/>
          </a:xfrm>
          <a:prstGeom prst="rect">
            <a:avLst/>
          </a:prstGeom>
        </p:spPr>
        <p:txBody>
          <a:bodyPr vert="horz" wrap="square" lIns="0" tIns="0" rIns="0" bIns="0" rtlCol="0">
            <a:noAutofit/>
          </a:bodyPr>
          <a:lstStyle/>
          <a:p>
            <a:pPr marL="12700">
              <a:lnSpc>
                <a:spcPct val="100000"/>
              </a:lnSpc>
            </a:pPr>
            <a:r>
              <a:rPr sz="800" b="1" spc="10" dirty="0">
                <a:solidFill>
                  <a:srgbClr val="231F20"/>
                </a:solidFill>
                <a:latin typeface="Arial"/>
                <a:cs typeface="Arial"/>
              </a:rPr>
              <a:t>40</a:t>
            </a:r>
            <a:endParaRPr sz="800">
              <a:latin typeface="Arial"/>
              <a:cs typeface="Arial"/>
            </a:endParaRPr>
          </a:p>
        </p:txBody>
      </p:sp>
      <p:sp>
        <p:nvSpPr>
          <p:cNvPr id="17" name="object 17"/>
          <p:cNvSpPr/>
          <p:nvPr/>
        </p:nvSpPr>
        <p:spPr>
          <a:xfrm>
            <a:off x="5902032" y="9549803"/>
            <a:ext cx="250590" cy="47950"/>
          </a:xfrm>
          <a:custGeom>
            <a:avLst/>
            <a:gdLst/>
            <a:ahLst/>
            <a:cxnLst/>
            <a:rect l="l" t="t" r="r" b="b"/>
            <a:pathLst>
              <a:path w="250590" h="47950">
                <a:moveTo>
                  <a:pt x="160691" y="24049"/>
                </a:moveTo>
                <a:lnTo>
                  <a:pt x="128320" y="24049"/>
                </a:lnTo>
                <a:lnTo>
                  <a:pt x="130276" y="25852"/>
                </a:lnTo>
                <a:lnTo>
                  <a:pt x="141448" y="37732"/>
                </a:lnTo>
                <a:lnTo>
                  <a:pt x="151993" y="44806"/>
                </a:lnTo>
                <a:lnTo>
                  <a:pt x="167195" y="47950"/>
                </a:lnTo>
                <a:lnTo>
                  <a:pt x="175308" y="46824"/>
                </a:lnTo>
                <a:lnTo>
                  <a:pt x="186931" y="40377"/>
                </a:lnTo>
                <a:lnTo>
                  <a:pt x="195122" y="31935"/>
                </a:lnTo>
                <a:lnTo>
                  <a:pt x="200266" y="26004"/>
                </a:lnTo>
                <a:lnTo>
                  <a:pt x="201934" y="24353"/>
                </a:lnTo>
                <a:lnTo>
                  <a:pt x="160997" y="24353"/>
                </a:lnTo>
                <a:lnTo>
                  <a:pt x="160691" y="24049"/>
                </a:lnTo>
                <a:close/>
              </a:path>
              <a:path w="250590" h="47950">
                <a:moveTo>
                  <a:pt x="160232" y="23591"/>
                </a:moveTo>
                <a:lnTo>
                  <a:pt x="44907" y="23591"/>
                </a:lnTo>
                <a:lnTo>
                  <a:pt x="48056" y="26690"/>
                </a:lnTo>
                <a:lnTo>
                  <a:pt x="54154" y="33133"/>
                </a:lnTo>
                <a:lnTo>
                  <a:pt x="61703" y="39858"/>
                </a:lnTo>
                <a:lnTo>
                  <a:pt x="72948" y="45239"/>
                </a:lnTo>
                <a:lnTo>
                  <a:pt x="89806" y="46936"/>
                </a:lnTo>
                <a:lnTo>
                  <a:pt x="101548" y="41054"/>
                </a:lnTo>
                <a:lnTo>
                  <a:pt x="110490" y="33027"/>
                </a:lnTo>
                <a:lnTo>
                  <a:pt x="116268" y="27287"/>
                </a:lnTo>
                <a:lnTo>
                  <a:pt x="119786" y="24049"/>
                </a:lnTo>
                <a:lnTo>
                  <a:pt x="160691" y="24049"/>
                </a:lnTo>
                <a:lnTo>
                  <a:pt x="160232" y="23591"/>
                </a:lnTo>
                <a:close/>
              </a:path>
              <a:path w="250590" h="47950">
                <a:moveTo>
                  <a:pt x="243053" y="23591"/>
                </a:moveTo>
                <a:lnTo>
                  <a:pt x="202704" y="23591"/>
                </a:lnTo>
                <a:lnTo>
                  <a:pt x="211740" y="25290"/>
                </a:lnTo>
                <a:lnTo>
                  <a:pt x="222033" y="34298"/>
                </a:lnTo>
                <a:lnTo>
                  <a:pt x="230149" y="45639"/>
                </a:lnTo>
                <a:lnTo>
                  <a:pt x="250590" y="33878"/>
                </a:lnTo>
                <a:lnTo>
                  <a:pt x="247213" y="28641"/>
                </a:lnTo>
                <a:lnTo>
                  <a:pt x="243053" y="23591"/>
                </a:lnTo>
                <a:close/>
              </a:path>
              <a:path w="250590" h="47950">
                <a:moveTo>
                  <a:pt x="41502" y="0"/>
                </a:moveTo>
                <a:lnTo>
                  <a:pt x="25990" y="4323"/>
                </a:lnTo>
                <a:lnTo>
                  <a:pt x="13212" y="13662"/>
                </a:lnTo>
                <a:lnTo>
                  <a:pt x="4203" y="23481"/>
                </a:lnTo>
                <a:lnTo>
                  <a:pt x="0" y="29243"/>
                </a:lnTo>
                <a:lnTo>
                  <a:pt x="21892" y="39155"/>
                </a:lnTo>
                <a:lnTo>
                  <a:pt x="31882" y="28641"/>
                </a:lnTo>
                <a:lnTo>
                  <a:pt x="42024" y="23591"/>
                </a:lnTo>
                <a:lnTo>
                  <a:pt x="160232" y="23591"/>
                </a:lnTo>
                <a:lnTo>
                  <a:pt x="159469" y="22832"/>
                </a:lnTo>
                <a:lnTo>
                  <a:pt x="85134" y="22832"/>
                </a:lnTo>
                <a:lnTo>
                  <a:pt x="77013" y="21354"/>
                </a:lnTo>
                <a:lnTo>
                  <a:pt x="65432" y="10900"/>
                </a:lnTo>
                <a:lnTo>
                  <a:pt x="55307" y="3338"/>
                </a:lnTo>
                <a:lnTo>
                  <a:pt x="41502" y="0"/>
                </a:lnTo>
                <a:close/>
              </a:path>
              <a:path w="250590" h="47950">
                <a:moveTo>
                  <a:pt x="196816" y="1455"/>
                </a:moveTo>
                <a:lnTo>
                  <a:pt x="185392" y="8081"/>
                </a:lnTo>
                <a:lnTo>
                  <a:pt x="177292" y="16479"/>
                </a:lnTo>
                <a:lnTo>
                  <a:pt x="172427" y="22080"/>
                </a:lnTo>
                <a:lnTo>
                  <a:pt x="170154" y="24353"/>
                </a:lnTo>
                <a:lnTo>
                  <a:pt x="201934" y="24353"/>
                </a:lnTo>
                <a:lnTo>
                  <a:pt x="202704" y="23591"/>
                </a:lnTo>
                <a:lnTo>
                  <a:pt x="243053" y="23591"/>
                </a:lnTo>
                <a:lnTo>
                  <a:pt x="240261" y="20201"/>
                </a:lnTo>
                <a:lnTo>
                  <a:pt x="229519" y="11014"/>
                </a:lnTo>
                <a:lnTo>
                  <a:pt x="215041" y="3864"/>
                </a:lnTo>
                <a:lnTo>
                  <a:pt x="196816" y="1455"/>
                </a:lnTo>
                <a:close/>
              </a:path>
              <a:path w="250590" h="47950">
                <a:moveTo>
                  <a:pt x="113812" y="2217"/>
                </a:moveTo>
                <a:lnTo>
                  <a:pt x="102371" y="8568"/>
                </a:lnTo>
                <a:lnTo>
                  <a:pt x="93643" y="16479"/>
                </a:lnTo>
                <a:lnTo>
                  <a:pt x="85134" y="22832"/>
                </a:lnTo>
                <a:lnTo>
                  <a:pt x="159469" y="22832"/>
                </a:lnTo>
                <a:lnTo>
                  <a:pt x="158305" y="21674"/>
                </a:lnTo>
                <a:lnTo>
                  <a:pt x="150928" y="13550"/>
                </a:lnTo>
                <a:lnTo>
                  <a:pt x="143797" y="7575"/>
                </a:lnTo>
                <a:lnTo>
                  <a:pt x="132239" y="3109"/>
                </a:lnTo>
                <a:lnTo>
                  <a:pt x="113812" y="2217"/>
                </a:lnTo>
                <a:close/>
              </a:path>
            </a:pathLst>
          </a:custGeom>
          <a:solidFill>
            <a:srgbClr val="231F20"/>
          </a:solidFill>
        </p:spPr>
        <p:txBody>
          <a:bodyPr wrap="square" lIns="0" tIns="0" rIns="0" bIns="0" rtlCol="0">
            <a:noAutofit/>
          </a:bodyPr>
          <a:lstStyle/>
          <a:p>
            <a:endParaRPr/>
          </a:p>
        </p:txBody>
      </p:sp>
      <p:sp>
        <p:nvSpPr>
          <p:cNvPr id="18" name="object 18"/>
          <p:cNvSpPr/>
          <p:nvPr/>
        </p:nvSpPr>
        <p:spPr>
          <a:xfrm>
            <a:off x="7124546" y="9556510"/>
            <a:ext cx="255714" cy="198653"/>
          </a:xfrm>
          <a:custGeom>
            <a:avLst/>
            <a:gdLst/>
            <a:ahLst/>
            <a:cxnLst/>
            <a:rect l="l" t="t" r="r" b="b"/>
            <a:pathLst>
              <a:path w="255714" h="198653">
                <a:moveTo>
                  <a:pt x="11430" y="0"/>
                </a:moveTo>
                <a:lnTo>
                  <a:pt x="0" y="15240"/>
                </a:lnTo>
                <a:lnTo>
                  <a:pt x="244284" y="198653"/>
                </a:lnTo>
                <a:lnTo>
                  <a:pt x="255714" y="183426"/>
                </a:lnTo>
                <a:lnTo>
                  <a:pt x="11430" y="0"/>
                </a:lnTo>
                <a:close/>
              </a:path>
            </a:pathLst>
          </a:custGeom>
          <a:solidFill>
            <a:srgbClr val="231F20"/>
          </a:solidFill>
        </p:spPr>
        <p:txBody>
          <a:bodyPr wrap="square" lIns="0" tIns="0" rIns="0" bIns="0" rtlCol="0">
            <a:noAutofit/>
          </a:bodyPr>
          <a:lstStyle/>
          <a:p>
            <a:endParaRPr/>
          </a:p>
        </p:txBody>
      </p:sp>
      <p:sp>
        <p:nvSpPr>
          <p:cNvPr id="19" name="object 19"/>
          <p:cNvSpPr/>
          <p:nvPr/>
        </p:nvSpPr>
        <p:spPr>
          <a:xfrm>
            <a:off x="7124546" y="9556510"/>
            <a:ext cx="255714" cy="198653"/>
          </a:xfrm>
          <a:custGeom>
            <a:avLst/>
            <a:gdLst/>
            <a:ahLst/>
            <a:cxnLst/>
            <a:rect l="l" t="t" r="r" b="b"/>
            <a:pathLst>
              <a:path w="255714" h="198653">
                <a:moveTo>
                  <a:pt x="244284" y="0"/>
                </a:moveTo>
                <a:lnTo>
                  <a:pt x="0" y="183426"/>
                </a:lnTo>
                <a:lnTo>
                  <a:pt x="11429" y="198653"/>
                </a:lnTo>
                <a:lnTo>
                  <a:pt x="255714" y="15240"/>
                </a:lnTo>
                <a:lnTo>
                  <a:pt x="244284" y="0"/>
                </a:lnTo>
                <a:close/>
              </a:path>
            </a:pathLst>
          </a:custGeom>
          <a:solidFill>
            <a:srgbClr val="231F20"/>
          </a:solidFill>
        </p:spPr>
        <p:txBody>
          <a:bodyPr wrap="square" lIns="0" tIns="0" rIns="0" bIns="0" rtlCol="0">
            <a:noAutofit/>
          </a:bodyPr>
          <a:lstStyle/>
          <a:p>
            <a:endParaRPr/>
          </a:p>
        </p:txBody>
      </p:sp>
      <p:sp>
        <p:nvSpPr>
          <p:cNvPr id="20" name="object 20"/>
          <p:cNvSpPr/>
          <p:nvPr/>
        </p:nvSpPr>
        <p:spPr>
          <a:xfrm>
            <a:off x="6515358" y="9537449"/>
            <a:ext cx="209003" cy="209003"/>
          </a:xfrm>
          <a:custGeom>
            <a:avLst/>
            <a:gdLst/>
            <a:ahLst/>
            <a:cxnLst/>
            <a:rect l="l" t="t" r="r" b="b"/>
            <a:pathLst>
              <a:path w="209003" h="209003">
                <a:moveTo>
                  <a:pt x="209003" y="0"/>
                </a:moveTo>
                <a:lnTo>
                  <a:pt x="0" y="0"/>
                </a:lnTo>
                <a:lnTo>
                  <a:pt x="0" y="209003"/>
                </a:lnTo>
                <a:lnTo>
                  <a:pt x="209003" y="209003"/>
                </a:lnTo>
                <a:lnTo>
                  <a:pt x="209003" y="191325"/>
                </a:lnTo>
                <a:lnTo>
                  <a:pt x="17665" y="191325"/>
                </a:lnTo>
                <a:lnTo>
                  <a:pt x="17665" y="113334"/>
                </a:lnTo>
                <a:lnTo>
                  <a:pt x="35878" y="113334"/>
                </a:lnTo>
                <a:lnTo>
                  <a:pt x="36760" y="98638"/>
                </a:lnTo>
                <a:lnTo>
                  <a:pt x="37388" y="95897"/>
                </a:lnTo>
                <a:lnTo>
                  <a:pt x="17665" y="95897"/>
                </a:lnTo>
                <a:lnTo>
                  <a:pt x="17665" y="17221"/>
                </a:lnTo>
                <a:lnTo>
                  <a:pt x="209003" y="17221"/>
                </a:lnTo>
                <a:lnTo>
                  <a:pt x="209003" y="0"/>
                </a:lnTo>
                <a:close/>
              </a:path>
              <a:path w="209003" h="209003">
                <a:moveTo>
                  <a:pt x="35878" y="113334"/>
                </a:moveTo>
                <a:lnTo>
                  <a:pt x="17665" y="113334"/>
                </a:lnTo>
                <a:lnTo>
                  <a:pt x="20217" y="127163"/>
                </a:lnTo>
                <a:lnTo>
                  <a:pt x="39640" y="162807"/>
                </a:lnTo>
                <a:lnTo>
                  <a:pt x="72839" y="185813"/>
                </a:lnTo>
                <a:lnTo>
                  <a:pt x="86105" y="189812"/>
                </a:lnTo>
                <a:lnTo>
                  <a:pt x="17665" y="191325"/>
                </a:lnTo>
                <a:lnTo>
                  <a:pt x="191769" y="191325"/>
                </a:lnTo>
                <a:lnTo>
                  <a:pt x="113232" y="191313"/>
                </a:lnTo>
                <a:lnTo>
                  <a:pt x="126092" y="188946"/>
                </a:lnTo>
                <a:lnTo>
                  <a:pt x="138228" y="184705"/>
                </a:lnTo>
                <a:lnTo>
                  <a:pt x="149485" y="178663"/>
                </a:lnTo>
                <a:lnTo>
                  <a:pt x="155500" y="174091"/>
                </a:lnTo>
                <a:lnTo>
                  <a:pt x="104495" y="174091"/>
                </a:lnTo>
                <a:lnTo>
                  <a:pt x="90029" y="172586"/>
                </a:lnTo>
                <a:lnTo>
                  <a:pt x="54077" y="152475"/>
                </a:lnTo>
                <a:lnTo>
                  <a:pt x="35753" y="115428"/>
                </a:lnTo>
                <a:lnTo>
                  <a:pt x="35878" y="113334"/>
                </a:lnTo>
                <a:close/>
              </a:path>
              <a:path w="209003" h="209003">
                <a:moveTo>
                  <a:pt x="209003" y="17221"/>
                </a:moveTo>
                <a:lnTo>
                  <a:pt x="191769" y="17221"/>
                </a:lnTo>
                <a:lnTo>
                  <a:pt x="191769" y="191325"/>
                </a:lnTo>
                <a:lnTo>
                  <a:pt x="209003" y="191325"/>
                </a:lnTo>
                <a:lnTo>
                  <a:pt x="209003" y="17221"/>
                </a:lnTo>
                <a:close/>
              </a:path>
              <a:path w="209003" h="209003">
                <a:moveTo>
                  <a:pt x="156260" y="35135"/>
                </a:moveTo>
                <a:lnTo>
                  <a:pt x="98738" y="35135"/>
                </a:lnTo>
                <a:lnTo>
                  <a:pt x="114498" y="36441"/>
                </a:lnTo>
                <a:lnTo>
                  <a:pt x="128856" y="40352"/>
                </a:lnTo>
                <a:lnTo>
                  <a:pt x="161468" y="64982"/>
                </a:lnTo>
                <a:lnTo>
                  <a:pt x="174080" y="103223"/>
                </a:lnTo>
                <a:lnTo>
                  <a:pt x="172606" y="117989"/>
                </a:lnTo>
                <a:lnTo>
                  <a:pt x="152839" y="154415"/>
                </a:lnTo>
                <a:lnTo>
                  <a:pt x="116341" y="173086"/>
                </a:lnTo>
                <a:lnTo>
                  <a:pt x="104495" y="174091"/>
                </a:lnTo>
                <a:lnTo>
                  <a:pt x="155500" y="174091"/>
                </a:lnTo>
                <a:lnTo>
                  <a:pt x="182625" y="137930"/>
                </a:lnTo>
                <a:lnTo>
                  <a:pt x="190656" y="92012"/>
                </a:lnTo>
                <a:lnTo>
                  <a:pt x="187518" y="78376"/>
                </a:lnTo>
                <a:lnTo>
                  <a:pt x="182290" y="65639"/>
                </a:lnTo>
                <a:lnTo>
                  <a:pt x="175141" y="53988"/>
                </a:lnTo>
                <a:lnTo>
                  <a:pt x="166239" y="43614"/>
                </a:lnTo>
                <a:lnTo>
                  <a:pt x="156260" y="35135"/>
                </a:lnTo>
                <a:close/>
              </a:path>
              <a:path w="209003" h="209003">
                <a:moveTo>
                  <a:pt x="101366" y="17505"/>
                </a:moveTo>
                <a:lnTo>
                  <a:pt x="61272" y="28972"/>
                </a:lnTo>
                <a:lnTo>
                  <a:pt x="31678" y="56826"/>
                </a:lnTo>
                <a:lnTo>
                  <a:pt x="17665" y="95897"/>
                </a:lnTo>
                <a:lnTo>
                  <a:pt x="37388" y="95897"/>
                </a:lnTo>
                <a:lnTo>
                  <a:pt x="40225" y="83517"/>
                </a:lnTo>
                <a:lnTo>
                  <a:pt x="45900" y="70197"/>
                </a:lnTo>
                <a:lnTo>
                  <a:pt x="73702" y="42333"/>
                </a:lnTo>
                <a:lnTo>
                  <a:pt x="98738" y="35135"/>
                </a:lnTo>
                <a:lnTo>
                  <a:pt x="156260" y="35135"/>
                </a:lnTo>
                <a:lnTo>
                  <a:pt x="155754" y="34706"/>
                </a:lnTo>
                <a:lnTo>
                  <a:pt x="143856" y="27451"/>
                </a:lnTo>
                <a:lnTo>
                  <a:pt x="130712" y="22040"/>
                </a:lnTo>
                <a:lnTo>
                  <a:pt x="116492" y="18662"/>
                </a:lnTo>
                <a:lnTo>
                  <a:pt x="101366" y="17505"/>
                </a:lnTo>
                <a:close/>
              </a:path>
            </a:pathLst>
          </a:custGeom>
          <a:solidFill>
            <a:srgbClr val="231F20"/>
          </a:solidFill>
        </p:spPr>
        <p:txBody>
          <a:bodyPr wrap="square" lIns="0" tIns="0" rIns="0" bIns="0" rtlCol="0">
            <a:noAutofit/>
          </a:bodyPr>
          <a:lstStyle/>
          <a:p>
            <a:endParaRPr/>
          </a:p>
        </p:txBody>
      </p:sp>
      <p:sp>
        <p:nvSpPr>
          <p:cNvPr id="21" name="object 21"/>
          <p:cNvSpPr/>
          <p:nvPr/>
        </p:nvSpPr>
        <p:spPr>
          <a:xfrm>
            <a:off x="6504031" y="9520394"/>
            <a:ext cx="231660" cy="243103"/>
          </a:xfrm>
          <a:custGeom>
            <a:avLst/>
            <a:gdLst/>
            <a:ahLst/>
            <a:cxnLst/>
            <a:rect l="l" t="t" r="r" b="b"/>
            <a:pathLst>
              <a:path w="231660" h="243103">
                <a:moveTo>
                  <a:pt x="13830" y="0"/>
                </a:moveTo>
                <a:lnTo>
                  <a:pt x="0" y="13106"/>
                </a:lnTo>
                <a:lnTo>
                  <a:pt x="217830" y="243103"/>
                </a:lnTo>
                <a:lnTo>
                  <a:pt x="231660" y="230009"/>
                </a:lnTo>
                <a:lnTo>
                  <a:pt x="13830" y="0"/>
                </a:lnTo>
                <a:close/>
              </a:path>
            </a:pathLst>
          </a:custGeom>
          <a:solidFill>
            <a:srgbClr val="231F20"/>
          </a:solidFill>
        </p:spPr>
        <p:txBody>
          <a:bodyPr wrap="square" lIns="0" tIns="0" rIns="0" bIns="0" rtlCol="0">
            <a:noAutofit/>
          </a:bodyPr>
          <a:lstStyle/>
          <a:p>
            <a:endParaRPr/>
          </a:p>
        </p:txBody>
      </p:sp>
      <p:graphicFrame>
        <p:nvGraphicFramePr>
          <p:cNvPr id="11" name="object 11"/>
          <p:cNvGraphicFramePr>
            <a:graphicFrameLocks noGrp="1"/>
          </p:cNvGraphicFramePr>
          <p:nvPr>
            <p:extLst>
              <p:ext uri="{D42A27DB-BD31-4B8C-83A1-F6EECF244321}">
                <p14:modId xmlns:p14="http://schemas.microsoft.com/office/powerpoint/2010/main" val="2521950485"/>
              </p:ext>
            </p:extLst>
          </p:nvPr>
        </p:nvGraphicFramePr>
        <p:xfrm>
          <a:off x="3279971" y="8741289"/>
          <a:ext cx="2487114" cy="1265628"/>
        </p:xfrm>
        <a:graphic>
          <a:graphicData uri="http://schemas.openxmlformats.org/drawingml/2006/table">
            <a:tbl>
              <a:tblPr firstRow="1" bandRow="1">
                <a:tableStyleId>{2D5ABB26-0587-4C30-8999-92F81FD0307C}</a:tableStyleId>
              </a:tblPr>
              <a:tblGrid>
                <a:gridCol w="319121">
                  <a:extLst>
                    <a:ext uri="{9D8B030D-6E8A-4147-A177-3AD203B41FA5}">
                      <a16:colId xmlns:a16="http://schemas.microsoft.com/office/drawing/2014/main" val="20000"/>
                    </a:ext>
                  </a:extLst>
                </a:gridCol>
                <a:gridCol w="433127">
                  <a:extLst>
                    <a:ext uri="{9D8B030D-6E8A-4147-A177-3AD203B41FA5}">
                      <a16:colId xmlns:a16="http://schemas.microsoft.com/office/drawing/2014/main" val="20001"/>
                    </a:ext>
                  </a:extLst>
                </a:gridCol>
                <a:gridCol w="433125">
                  <a:extLst>
                    <a:ext uri="{9D8B030D-6E8A-4147-A177-3AD203B41FA5}">
                      <a16:colId xmlns:a16="http://schemas.microsoft.com/office/drawing/2014/main" val="20002"/>
                    </a:ext>
                  </a:extLst>
                </a:gridCol>
                <a:gridCol w="433127">
                  <a:extLst>
                    <a:ext uri="{9D8B030D-6E8A-4147-A177-3AD203B41FA5}">
                      <a16:colId xmlns:a16="http://schemas.microsoft.com/office/drawing/2014/main" val="20003"/>
                    </a:ext>
                  </a:extLst>
                </a:gridCol>
                <a:gridCol w="433125">
                  <a:extLst>
                    <a:ext uri="{9D8B030D-6E8A-4147-A177-3AD203B41FA5}">
                      <a16:colId xmlns:a16="http://schemas.microsoft.com/office/drawing/2014/main" val="20004"/>
                    </a:ext>
                  </a:extLst>
                </a:gridCol>
                <a:gridCol w="435489">
                  <a:extLst>
                    <a:ext uri="{9D8B030D-6E8A-4147-A177-3AD203B41FA5}">
                      <a16:colId xmlns:a16="http://schemas.microsoft.com/office/drawing/2014/main" val="20005"/>
                    </a:ext>
                  </a:extLst>
                </a:gridCol>
              </a:tblGrid>
              <a:tr h="219473">
                <a:tc>
                  <a:txBody>
                    <a:bodyPr/>
                    <a:lstStyle/>
                    <a:p>
                      <a:endParaRPr sz="1400">
                        <a:latin typeface="Arial"/>
                        <a:cs typeface="Arial"/>
                      </a:endParaRPr>
                    </a:p>
                  </a:txBody>
                  <a:tcPr marL="0" marR="0" marT="0" marB="0">
                    <a:lnL w="22085">
                      <a:solidFill>
                        <a:srgbClr val="231F20"/>
                      </a:solidFill>
                      <a:prstDash val="solid"/>
                    </a:lnL>
                    <a:lnR w="12700">
                      <a:solidFill>
                        <a:srgbClr val="231F20"/>
                      </a:solidFill>
                      <a:prstDash val="solid"/>
                    </a:lnR>
                    <a:lnT w="22085">
                      <a:solidFill>
                        <a:srgbClr val="231F20"/>
                      </a:solidFill>
                      <a:prstDash val="solid"/>
                    </a:lnT>
                    <a:lnB w="12700">
                      <a:solidFill>
                        <a:srgbClr val="231F20"/>
                      </a:solidFill>
                      <a:prstDash val="solid"/>
                    </a:lnB>
                  </a:tcPr>
                </a:tc>
                <a:tc>
                  <a:txBody>
                    <a:bodyPr/>
                    <a:lstStyle/>
                    <a:p>
                      <a:pPr marL="3175" algn="ctr">
                        <a:lnSpc>
                          <a:spcPct val="100000"/>
                        </a:lnSpc>
                      </a:pPr>
                      <a:r>
                        <a:rPr sz="800" b="1" dirty="0">
                          <a:solidFill>
                            <a:srgbClr val="231F20"/>
                          </a:solidFill>
                          <a:latin typeface="Arial"/>
                          <a:cs typeface="Arial"/>
                        </a:rPr>
                        <a:t>M</a:t>
                      </a:r>
                      <a:endParaRPr sz="800">
                        <a:latin typeface="Arial"/>
                        <a:cs typeface="Arial"/>
                      </a:endParaRPr>
                    </a:p>
                  </a:txBody>
                  <a:tcPr marL="0" marR="0" marT="0" marB="0">
                    <a:lnL w="12700">
                      <a:solidFill>
                        <a:srgbClr val="231F20"/>
                      </a:solidFill>
                      <a:prstDash val="solid"/>
                    </a:lnL>
                    <a:lnR w="12700">
                      <a:solidFill>
                        <a:srgbClr val="231F20"/>
                      </a:solidFill>
                      <a:prstDash val="solid"/>
                    </a:lnR>
                    <a:lnT w="22085">
                      <a:solidFill>
                        <a:srgbClr val="231F20"/>
                      </a:solidFill>
                      <a:prstDash val="solid"/>
                    </a:lnT>
                    <a:lnB w="12700">
                      <a:solidFill>
                        <a:srgbClr val="231F20"/>
                      </a:solidFill>
                      <a:prstDash val="solid"/>
                    </a:lnB>
                  </a:tcPr>
                </a:tc>
                <a:tc>
                  <a:txBody>
                    <a:bodyPr/>
                    <a:lstStyle/>
                    <a:p>
                      <a:pPr marR="1270" algn="ctr">
                        <a:lnSpc>
                          <a:spcPct val="100000"/>
                        </a:lnSpc>
                      </a:pPr>
                      <a:r>
                        <a:rPr sz="800" b="1" dirty="0">
                          <a:solidFill>
                            <a:srgbClr val="231F20"/>
                          </a:solidFill>
                          <a:latin typeface="Arial"/>
                          <a:cs typeface="Arial"/>
                        </a:rPr>
                        <a:t>L</a:t>
                      </a:r>
                      <a:endParaRPr sz="800">
                        <a:latin typeface="Arial"/>
                        <a:cs typeface="Arial"/>
                      </a:endParaRPr>
                    </a:p>
                  </a:txBody>
                  <a:tcPr marL="0" marR="0" marT="0" marB="0">
                    <a:lnL w="12700">
                      <a:solidFill>
                        <a:srgbClr val="231F20"/>
                      </a:solidFill>
                      <a:prstDash val="solid"/>
                    </a:lnL>
                    <a:lnR w="12700">
                      <a:solidFill>
                        <a:srgbClr val="231F20"/>
                      </a:solidFill>
                      <a:prstDash val="solid"/>
                    </a:lnR>
                    <a:lnT w="22085">
                      <a:solidFill>
                        <a:srgbClr val="231F20"/>
                      </a:solidFill>
                      <a:prstDash val="solid"/>
                    </a:lnT>
                    <a:lnB w="12700">
                      <a:solidFill>
                        <a:srgbClr val="231F20"/>
                      </a:solidFill>
                      <a:prstDash val="solid"/>
                    </a:lnB>
                  </a:tcPr>
                </a:tc>
                <a:tc>
                  <a:txBody>
                    <a:bodyPr/>
                    <a:lstStyle/>
                    <a:p>
                      <a:pPr marL="140970">
                        <a:lnSpc>
                          <a:spcPct val="100000"/>
                        </a:lnSpc>
                      </a:pPr>
                      <a:r>
                        <a:rPr sz="800" b="1" spc="10" dirty="0">
                          <a:solidFill>
                            <a:srgbClr val="231F20"/>
                          </a:solidFill>
                          <a:latin typeface="Arial"/>
                          <a:cs typeface="Arial"/>
                        </a:rPr>
                        <a:t>XL</a:t>
                      </a:r>
                      <a:endParaRPr sz="800">
                        <a:latin typeface="Arial"/>
                        <a:cs typeface="Arial"/>
                      </a:endParaRPr>
                    </a:p>
                  </a:txBody>
                  <a:tcPr marL="0" marR="0" marT="0" marB="0">
                    <a:lnL w="12700">
                      <a:solidFill>
                        <a:srgbClr val="231F20"/>
                      </a:solidFill>
                      <a:prstDash val="solid"/>
                    </a:lnL>
                    <a:lnR w="12700">
                      <a:solidFill>
                        <a:srgbClr val="231F20"/>
                      </a:solidFill>
                      <a:prstDash val="solid"/>
                    </a:lnR>
                    <a:lnT w="22085">
                      <a:solidFill>
                        <a:srgbClr val="231F20"/>
                      </a:solidFill>
                      <a:prstDash val="solid"/>
                    </a:lnT>
                    <a:lnB w="12700">
                      <a:solidFill>
                        <a:srgbClr val="231F20"/>
                      </a:solidFill>
                      <a:prstDash val="solid"/>
                    </a:lnB>
                  </a:tcPr>
                </a:tc>
                <a:tc>
                  <a:txBody>
                    <a:bodyPr/>
                    <a:lstStyle/>
                    <a:p>
                      <a:pPr marL="103505">
                        <a:lnSpc>
                          <a:spcPct val="100000"/>
                        </a:lnSpc>
                      </a:pPr>
                      <a:r>
                        <a:rPr lang="en-US" sz="800" b="1" spc="10" dirty="0">
                          <a:solidFill>
                            <a:srgbClr val="231F20"/>
                          </a:solidFill>
                          <a:latin typeface="Arial"/>
                          <a:cs typeface="Arial"/>
                        </a:rPr>
                        <a:t>2</a:t>
                      </a:r>
                      <a:r>
                        <a:rPr sz="800" b="1" spc="10" dirty="0">
                          <a:solidFill>
                            <a:srgbClr val="231F20"/>
                          </a:solidFill>
                          <a:latin typeface="Arial"/>
                          <a:cs typeface="Arial"/>
                        </a:rPr>
                        <a:t>XL</a:t>
                      </a:r>
                      <a:endParaRPr sz="800" dirty="0">
                        <a:latin typeface="Arial"/>
                        <a:cs typeface="Arial"/>
                      </a:endParaRPr>
                    </a:p>
                  </a:txBody>
                  <a:tcPr marL="0" marR="0" marT="0" marB="0">
                    <a:lnL w="12700">
                      <a:solidFill>
                        <a:srgbClr val="231F20"/>
                      </a:solidFill>
                      <a:prstDash val="solid"/>
                    </a:lnL>
                    <a:lnR w="12700">
                      <a:solidFill>
                        <a:srgbClr val="231F20"/>
                      </a:solidFill>
                      <a:prstDash val="solid"/>
                    </a:lnR>
                    <a:lnT w="22085">
                      <a:solidFill>
                        <a:srgbClr val="231F20"/>
                      </a:solidFill>
                      <a:prstDash val="solid"/>
                    </a:lnT>
                    <a:lnB w="12700">
                      <a:solidFill>
                        <a:srgbClr val="231F20"/>
                      </a:solidFill>
                      <a:prstDash val="solid"/>
                    </a:lnB>
                  </a:tcPr>
                </a:tc>
                <a:tc>
                  <a:txBody>
                    <a:bodyPr/>
                    <a:lstStyle/>
                    <a:p>
                      <a:pPr marL="69850">
                        <a:lnSpc>
                          <a:spcPct val="100000"/>
                        </a:lnSpc>
                      </a:pPr>
                      <a:r>
                        <a:rPr lang="en-US" sz="800" b="1" spc="10" dirty="0">
                          <a:solidFill>
                            <a:srgbClr val="231F20"/>
                          </a:solidFill>
                          <a:latin typeface="Arial"/>
                          <a:cs typeface="Arial"/>
                        </a:rPr>
                        <a:t>3</a:t>
                      </a:r>
                      <a:r>
                        <a:rPr sz="800" b="1" spc="10" dirty="0">
                          <a:solidFill>
                            <a:srgbClr val="231F20"/>
                          </a:solidFill>
                          <a:latin typeface="Arial"/>
                          <a:cs typeface="Arial"/>
                        </a:rPr>
                        <a:t>XL</a:t>
                      </a:r>
                      <a:endParaRPr sz="800" dirty="0">
                        <a:latin typeface="Arial"/>
                        <a:cs typeface="Arial"/>
                      </a:endParaRPr>
                    </a:p>
                  </a:txBody>
                  <a:tcPr marL="0" marR="0" marT="0" marB="0">
                    <a:lnL w="12700">
                      <a:solidFill>
                        <a:srgbClr val="231F20"/>
                      </a:solidFill>
                      <a:prstDash val="solid"/>
                    </a:lnL>
                    <a:lnR w="22085">
                      <a:solidFill>
                        <a:srgbClr val="231F20"/>
                      </a:solidFill>
                      <a:prstDash val="solid"/>
                    </a:lnR>
                    <a:lnT w="22085">
                      <a:solidFill>
                        <a:srgbClr val="231F20"/>
                      </a:solidFill>
                      <a:prstDash val="solid"/>
                    </a:lnT>
                    <a:lnB w="12700">
                      <a:solidFill>
                        <a:srgbClr val="231F20"/>
                      </a:solidFill>
                      <a:prstDash val="solid"/>
                    </a:lnB>
                  </a:tcPr>
                </a:tc>
                <a:extLst>
                  <a:ext uri="{0D108BD9-81ED-4DB2-BD59-A6C34878D82A}">
                    <a16:rowId xmlns:a16="http://schemas.microsoft.com/office/drawing/2014/main" val="10000"/>
                  </a:ext>
                </a:extLst>
              </a:tr>
              <a:tr h="260494">
                <a:tc>
                  <a:txBody>
                    <a:bodyPr/>
                    <a:lstStyle/>
                    <a:p>
                      <a:pPr marL="22225" algn="ctr">
                        <a:lnSpc>
                          <a:spcPct val="100000"/>
                        </a:lnSpc>
                      </a:pPr>
                      <a:r>
                        <a:rPr sz="800" b="1" dirty="0">
                          <a:solidFill>
                            <a:srgbClr val="231F20"/>
                          </a:solidFill>
                          <a:latin typeface="Arial"/>
                          <a:cs typeface="Arial"/>
                        </a:rPr>
                        <a:t>1</a:t>
                      </a:r>
                      <a:endParaRPr sz="800">
                        <a:latin typeface="Arial"/>
                        <a:cs typeface="Arial"/>
                      </a:endParaRPr>
                    </a:p>
                  </a:txBody>
                  <a:tcPr marL="0" marR="0" marT="0" marB="0">
                    <a:lnL w="22085">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84455">
                        <a:lnSpc>
                          <a:spcPct val="100000"/>
                        </a:lnSpc>
                      </a:pPr>
                      <a:r>
                        <a:rPr sz="800" spc="10" dirty="0">
                          <a:solidFill>
                            <a:srgbClr val="231F20"/>
                          </a:solidFill>
                          <a:latin typeface="Arial"/>
                          <a:cs typeface="Arial"/>
                        </a:rPr>
                        <a:t>70270</a:t>
                      </a:r>
                      <a:endParaRPr sz="800">
                        <a:latin typeface="Arial"/>
                        <a:cs typeface="Arial"/>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83185">
                        <a:lnSpc>
                          <a:spcPct val="100000"/>
                        </a:lnSpc>
                      </a:pPr>
                      <a:r>
                        <a:rPr sz="800" spc="10" dirty="0">
                          <a:solidFill>
                            <a:srgbClr val="231F20"/>
                          </a:solidFill>
                          <a:latin typeface="Arial"/>
                          <a:cs typeface="Arial"/>
                        </a:rPr>
                        <a:t>70271</a:t>
                      </a:r>
                      <a:endParaRPr sz="800">
                        <a:latin typeface="Arial"/>
                        <a:cs typeface="Arial"/>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83820">
                        <a:lnSpc>
                          <a:spcPct val="100000"/>
                        </a:lnSpc>
                      </a:pPr>
                      <a:r>
                        <a:rPr sz="800" spc="10" dirty="0">
                          <a:solidFill>
                            <a:srgbClr val="231F20"/>
                          </a:solidFill>
                          <a:latin typeface="Arial"/>
                          <a:cs typeface="Arial"/>
                        </a:rPr>
                        <a:t>70272</a:t>
                      </a:r>
                      <a:endParaRPr sz="800">
                        <a:latin typeface="Arial"/>
                        <a:cs typeface="Arial"/>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83185">
                        <a:lnSpc>
                          <a:spcPct val="100000"/>
                        </a:lnSpc>
                      </a:pPr>
                      <a:r>
                        <a:rPr sz="800" spc="10" dirty="0">
                          <a:solidFill>
                            <a:srgbClr val="231F20"/>
                          </a:solidFill>
                          <a:latin typeface="Arial"/>
                          <a:cs typeface="Arial"/>
                        </a:rPr>
                        <a:t>70273</a:t>
                      </a:r>
                      <a:endParaRPr sz="800">
                        <a:latin typeface="Arial"/>
                        <a:cs typeface="Arial"/>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86995">
                        <a:lnSpc>
                          <a:spcPct val="100000"/>
                        </a:lnSpc>
                      </a:pPr>
                      <a:r>
                        <a:rPr sz="800" spc="10" dirty="0">
                          <a:solidFill>
                            <a:srgbClr val="231F20"/>
                          </a:solidFill>
                          <a:latin typeface="Arial"/>
                          <a:cs typeface="Arial"/>
                        </a:rPr>
                        <a:t>70274</a:t>
                      </a:r>
                      <a:endParaRPr sz="800">
                        <a:latin typeface="Arial"/>
                        <a:cs typeface="Arial"/>
                      </a:endParaRPr>
                    </a:p>
                  </a:txBody>
                  <a:tcPr marL="0" marR="0" marT="0" marB="0">
                    <a:lnL w="12700">
                      <a:solidFill>
                        <a:srgbClr val="231F20"/>
                      </a:solidFill>
                      <a:prstDash val="solid"/>
                    </a:lnL>
                    <a:lnR w="22085">
                      <a:solidFill>
                        <a:srgbClr val="231F20"/>
                      </a:solidFill>
                      <a:prstDash val="solid"/>
                    </a:lnR>
                    <a:lnT w="12700">
                      <a:solidFill>
                        <a:srgbClr val="231F20"/>
                      </a:solidFill>
                      <a:prstDash val="solid"/>
                    </a:lnT>
                    <a:lnB w="12700">
                      <a:solidFill>
                        <a:srgbClr val="231F20"/>
                      </a:solidFill>
                      <a:prstDash val="solid"/>
                    </a:lnB>
                  </a:tcPr>
                </a:tc>
                <a:extLst>
                  <a:ext uri="{0D108BD9-81ED-4DB2-BD59-A6C34878D82A}">
                    <a16:rowId xmlns:a16="http://schemas.microsoft.com/office/drawing/2014/main" val="10001"/>
                  </a:ext>
                </a:extLst>
              </a:tr>
              <a:tr h="260494">
                <a:tc>
                  <a:txBody>
                    <a:bodyPr/>
                    <a:lstStyle/>
                    <a:p>
                      <a:pPr marL="22225" algn="ctr">
                        <a:lnSpc>
                          <a:spcPct val="100000"/>
                        </a:lnSpc>
                      </a:pPr>
                      <a:r>
                        <a:rPr sz="800" b="1" dirty="0">
                          <a:solidFill>
                            <a:srgbClr val="231F20"/>
                          </a:solidFill>
                          <a:latin typeface="Arial"/>
                          <a:cs typeface="Arial"/>
                        </a:rPr>
                        <a:t>2</a:t>
                      </a:r>
                      <a:endParaRPr sz="800">
                        <a:latin typeface="Arial"/>
                        <a:cs typeface="Arial"/>
                      </a:endParaRPr>
                    </a:p>
                  </a:txBody>
                  <a:tcPr marL="0" marR="0" marT="0" marB="0">
                    <a:lnL w="22085">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84455">
                        <a:lnSpc>
                          <a:spcPct val="100000"/>
                        </a:lnSpc>
                      </a:pPr>
                      <a:r>
                        <a:rPr sz="800" spc="10" dirty="0">
                          <a:solidFill>
                            <a:srgbClr val="231F20"/>
                          </a:solidFill>
                          <a:latin typeface="Arial"/>
                          <a:cs typeface="Arial"/>
                        </a:rPr>
                        <a:t>70280</a:t>
                      </a:r>
                      <a:endParaRPr sz="800">
                        <a:latin typeface="Arial"/>
                        <a:cs typeface="Arial"/>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83185">
                        <a:lnSpc>
                          <a:spcPct val="100000"/>
                        </a:lnSpc>
                      </a:pPr>
                      <a:r>
                        <a:rPr sz="800" spc="10" dirty="0">
                          <a:solidFill>
                            <a:srgbClr val="231F20"/>
                          </a:solidFill>
                          <a:latin typeface="Arial"/>
                          <a:cs typeface="Arial"/>
                        </a:rPr>
                        <a:t>70281</a:t>
                      </a:r>
                      <a:endParaRPr sz="800">
                        <a:latin typeface="Arial"/>
                        <a:cs typeface="Arial"/>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83820">
                        <a:lnSpc>
                          <a:spcPct val="100000"/>
                        </a:lnSpc>
                      </a:pPr>
                      <a:r>
                        <a:rPr sz="800" spc="10" dirty="0">
                          <a:solidFill>
                            <a:srgbClr val="231F20"/>
                          </a:solidFill>
                          <a:latin typeface="Arial"/>
                          <a:cs typeface="Arial"/>
                        </a:rPr>
                        <a:t>70282</a:t>
                      </a:r>
                      <a:endParaRPr sz="800">
                        <a:latin typeface="Arial"/>
                        <a:cs typeface="Arial"/>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83185">
                        <a:lnSpc>
                          <a:spcPct val="100000"/>
                        </a:lnSpc>
                      </a:pPr>
                      <a:r>
                        <a:rPr sz="800" spc="10" dirty="0">
                          <a:solidFill>
                            <a:srgbClr val="231F20"/>
                          </a:solidFill>
                          <a:latin typeface="Arial"/>
                          <a:cs typeface="Arial"/>
                        </a:rPr>
                        <a:t>70283</a:t>
                      </a:r>
                      <a:endParaRPr sz="800">
                        <a:latin typeface="Arial"/>
                        <a:cs typeface="Arial"/>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12065" algn="ctr">
                        <a:lnSpc>
                          <a:spcPct val="100000"/>
                        </a:lnSpc>
                      </a:pPr>
                      <a:r>
                        <a:rPr sz="800" spc="10" dirty="0">
                          <a:solidFill>
                            <a:srgbClr val="231F20"/>
                          </a:solidFill>
                          <a:latin typeface="Arial"/>
                          <a:cs typeface="Arial"/>
                        </a:rPr>
                        <a:t>---</a:t>
                      </a:r>
                      <a:endParaRPr sz="800" dirty="0">
                        <a:latin typeface="Arial"/>
                        <a:cs typeface="Arial"/>
                      </a:endParaRPr>
                    </a:p>
                  </a:txBody>
                  <a:tcPr marL="0" marR="0" marT="0" marB="0">
                    <a:lnL w="12700">
                      <a:solidFill>
                        <a:srgbClr val="231F20"/>
                      </a:solidFill>
                      <a:prstDash val="solid"/>
                    </a:lnL>
                    <a:lnR w="22085">
                      <a:solidFill>
                        <a:srgbClr val="231F20"/>
                      </a:solidFill>
                      <a:prstDash val="solid"/>
                    </a:lnR>
                    <a:lnT w="12700">
                      <a:solidFill>
                        <a:srgbClr val="231F20"/>
                      </a:solidFill>
                      <a:prstDash val="solid"/>
                    </a:lnT>
                    <a:lnB w="12700">
                      <a:solidFill>
                        <a:srgbClr val="231F20"/>
                      </a:solidFill>
                      <a:prstDash val="solid"/>
                    </a:lnB>
                  </a:tcPr>
                </a:tc>
                <a:extLst>
                  <a:ext uri="{0D108BD9-81ED-4DB2-BD59-A6C34878D82A}">
                    <a16:rowId xmlns:a16="http://schemas.microsoft.com/office/drawing/2014/main" val="10002"/>
                  </a:ext>
                </a:extLst>
              </a:tr>
              <a:tr h="260494">
                <a:tc>
                  <a:txBody>
                    <a:bodyPr/>
                    <a:lstStyle/>
                    <a:p>
                      <a:pPr marL="122555">
                        <a:lnSpc>
                          <a:spcPct val="100000"/>
                        </a:lnSpc>
                      </a:pPr>
                      <a:r>
                        <a:rPr sz="800" b="1" dirty="0">
                          <a:solidFill>
                            <a:srgbClr val="231F20"/>
                          </a:solidFill>
                          <a:latin typeface="Arial"/>
                          <a:cs typeface="Arial"/>
                        </a:rPr>
                        <a:t>A</a:t>
                      </a:r>
                      <a:endParaRPr sz="800">
                        <a:latin typeface="Arial"/>
                        <a:cs typeface="Arial"/>
                      </a:endParaRPr>
                    </a:p>
                  </a:txBody>
                  <a:tcPr marL="0" marR="0" marT="0" marB="0">
                    <a:lnL w="22085">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43180">
                        <a:lnSpc>
                          <a:spcPct val="100000"/>
                        </a:lnSpc>
                      </a:pPr>
                      <a:r>
                        <a:rPr sz="800" spc="10" dirty="0">
                          <a:solidFill>
                            <a:srgbClr val="231F20"/>
                          </a:solidFill>
                          <a:latin typeface="Arial"/>
                          <a:cs typeface="Arial"/>
                        </a:rPr>
                        <a:t>164-172</a:t>
                      </a:r>
                      <a:endParaRPr sz="800">
                        <a:latin typeface="Arial"/>
                        <a:cs typeface="Arial"/>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cap="flat" cmpd="sng" algn="ctr">
                      <a:solidFill>
                        <a:srgbClr val="231F20"/>
                      </a:solidFill>
                      <a:prstDash val="solid"/>
                      <a:round/>
                      <a:headEnd type="none" w="med" len="med"/>
                      <a:tailEnd type="none" w="med" len="med"/>
                    </a:lnB>
                  </a:tcPr>
                </a:tc>
                <a:tc>
                  <a:txBody>
                    <a:bodyPr/>
                    <a:lstStyle/>
                    <a:p>
                      <a:pPr marL="41910">
                        <a:lnSpc>
                          <a:spcPct val="100000"/>
                        </a:lnSpc>
                      </a:pPr>
                      <a:r>
                        <a:rPr sz="800" spc="10" dirty="0">
                          <a:solidFill>
                            <a:srgbClr val="231F20"/>
                          </a:solidFill>
                          <a:latin typeface="Arial"/>
                          <a:cs typeface="Arial"/>
                        </a:rPr>
                        <a:t>172-180</a:t>
                      </a:r>
                      <a:endParaRPr sz="800">
                        <a:latin typeface="Arial"/>
                        <a:cs typeface="Arial"/>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cap="flat" cmpd="sng" algn="ctr">
                      <a:solidFill>
                        <a:srgbClr val="231F20"/>
                      </a:solidFill>
                      <a:prstDash val="solid"/>
                      <a:round/>
                      <a:headEnd type="none" w="med" len="med"/>
                      <a:tailEnd type="none" w="med" len="med"/>
                    </a:lnB>
                  </a:tcPr>
                </a:tc>
                <a:tc>
                  <a:txBody>
                    <a:bodyPr/>
                    <a:lstStyle/>
                    <a:p>
                      <a:pPr marL="43180">
                        <a:lnSpc>
                          <a:spcPct val="100000"/>
                        </a:lnSpc>
                      </a:pPr>
                      <a:r>
                        <a:rPr sz="800" spc="10" dirty="0">
                          <a:solidFill>
                            <a:srgbClr val="231F20"/>
                          </a:solidFill>
                          <a:latin typeface="Arial"/>
                          <a:cs typeface="Arial"/>
                        </a:rPr>
                        <a:t>180-188</a:t>
                      </a:r>
                      <a:endParaRPr sz="800">
                        <a:latin typeface="Arial"/>
                        <a:cs typeface="Arial"/>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cap="flat" cmpd="sng" algn="ctr">
                      <a:solidFill>
                        <a:srgbClr val="231F20"/>
                      </a:solidFill>
                      <a:prstDash val="solid"/>
                      <a:round/>
                      <a:headEnd type="none" w="med" len="med"/>
                      <a:tailEnd type="none" w="med" len="med"/>
                    </a:lnB>
                  </a:tcPr>
                </a:tc>
                <a:tc>
                  <a:txBody>
                    <a:bodyPr/>
                    <a:lstStyle/>
                    <a:p>
                      <a:pPr marL="42545">
                        <a:lnSpc>
                          <a:spcPct val="100000"/>
                        </a:lnSpc>
                      </a:pPr>
                      <a:r>
                        <a:rPr sz="800" spc="10" dirty="0">
                          <a:solidFill>
                            <a:srgbClr val="231F20"/>
                          </a:solidFill>
                          <a:latin typeface="Arial"/>
                          <a:cs typeface="Arial"/>
                        </a:rPr>
                        <a:t>188-196</a:t>
                      </a:r>
                      <a:endParaRPr sz="800">
                        <a:latin typeface="Arial"/>
                        <a:cs typeface="Arial"/>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cap="flat" cmpd="sng" algn="ctr">
                      <a:solidFill>
                        <a:srgbClr val="231F20"/>
                      </a:solidFill>
                      <a:prstDash val="solid"/>
                      <a:round/>
                      <a:headEnd type="none" w="med" len="med"/>
                      <a:tailEnd type="none" w="med" len="med"/>
                    </a:lnB>
                  </a:tcPr>
                </a:tc>
                <a:tc>
                  <a:txBody>
                    <a:bodyPr/>
                    <a:lstStyle/>
                    <a:p>
                      <a:pPr marL="45720">
                        <a:lnSpc>
                          <a:spcPct val="100000"/>
                        </a:lnSpc>
                      </a:pPr>
                      <a:r>
                        <a:rPr sz="800" spc="10" dirty="0">
                          <a:solidFill>
                            <a:srgbClr val="231F20"/>
                          </a:solidFill>
                          <a:latin typeface="Arial"/>
                          <a:cs typeface="Arial"/>
                        </a:rPr>
                        <a:t>196-204</a:t>
                      </a:r>
                      <a:endParaRPr sz="800">
                        <a:latin typeface="Arial"/>
                        <a:cs typeface="Arial"/>
                      </a:endParaRPr>
                    </a:p>
                  </a:txBody>
                  <a:tcPr marL="0" marR="0" marT="0" marB="0">
                    <a:lnL w="12700">
                      <a:solidFill>
                        <a:srgbClr val="231F20"/>
                      </a:solidFill>
                      <a:prstDash val="solid"/>
                    </a:lnL>
                    <a:lnR w="22085">
                      <a:solidFill>
                        <a:srgbClr val="231F20"/>
                      </a:solidFill>
                      <a:prstDash val="solid"/>
                    </a:lnR>
                    <a:lnT w="12700">
                      <a:solidFill>
                        <a:srgbClr val="231F20"/>
                      </a:solidFill>
                      <a:prstDash val="solid"/>
                    </a:lnT>
                    <a:lnB w="127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0003"/>
                  </a:ext>
                </a:extLst>
              </a:tr>
              <a:tr h="264673">
                <a:tc>
                  <a:txBody>
                    <a:bodyPr/>
                    <a:lstStyle/>
                    <a:p>
                      <a:pPr marL="122555">
                        <a:lnSpc>
                          <a:spcPct val="100000"/>
                        </a:lnSpc>
                      </a:pPr>
                      <a:r>
                        <a:rPr sz="800" b="1" dirty="0">
                          <a:solidFill>
                            <a:srgbClr val="231F20"/>
                          </a:solidFill>
                          <a:latin typeface="Arial"/>
                          <a:cs typeface="Arial"/>
                        </a:rPr>
                        <a:t>B</a:t>
                      </a:r>
                      <a:endParaRPr sz="800">
                        <a:latin typeface="Arial"/>
                        <a:cs typeface="Arial"/>
                      </a:endParaRPr>
                    </a:p>
                  </a:txBody>
                  <a:tcPr marL="0" marR="0" marT="0" marB="0">
                    <a:lnL w="22085">
                      <a:solidFill>
                        <a:srgbClr val="231F20"/>
                      </a:solidFill>
                      <a:prstDash val="solid"/>
                    </a:lnL>
                    <a:lnR w="12700" cap="flat" cmpd="sng" algn="ctr">
                      <a:solidFill>
                        <a:srgbClr val="231F20"/>
                      </a:solidFill>
                      <a:prstDash val="solid"/>
                      <a:round/>
                      <a:headEnd type="none" w="med" len="med"/>
                      <a:tailEnd type="none" w="med" len="med"/>
                    </a:lnR>
                    <a:lnT w="12700">
                      <a:solidFill>
                        <a:srgbClr val="231F20"/>
                      </a:solidFill>
                      <a:prstDash val="solid"/>
                    </a:lnT>
                    <a:lnB w="22085">
                      <a:solidFill>
                        <a:srgbClr val="231F20"/>
                      </a:solidFill>
                      <a:prstDash val="solid"/>
                    </a:lnB>
                  </a:tcPr>
                </a:tc>
                <a:tc>
                  <a:txBody>
                    <a:bodyPr/>
                    <a:lstStyle/>
                    <a:p>
                      <a:pPr algn="ctr" fontAlgn="ctr"/>
                      <a:r>
                        <a:rPr lang="en-US" sz="800" b="0" i="0" u="none" strike="noStrike" dirty="0">
                          <a:solidFill>
                            <a:srgbClr val="000000"/>
                          </a:solidFill>
                          <a:effectLst/>
                          <a:latin typeface="Arial" panose="020B0604020202020204" pitchFamily="34" charset="0"/>
                        </a:rPr>
                        <a:t>94-101</a:t>
                      </a:r>
                    </a:p>
                  </a:txBody>
                  <a:tcPr marL="9525" marR="9525" marT="9525" marB="0" anchor="ctr">
                    <a:lnL w="12700">
                      <a:solidFill>
                        <a:srgbClr val="231F20"/>
                      </a:solidFill>
                      <a:prstDash val="solid"/>
                    </a:lnL>
                    <a:lnR w="12700">
                      <a:solidFill>
                        <a:srgbClr val="231F20"/>
                      </a:solidFill>
                      <a:prstDash val="solid"/>
                    </a:lnR>
                    <a:lnT w="12700">
                      <a:solidFill>
                        <a:srgbClr val="231F20"/>
                      </a:solidFill>
                      <a:prstDash val="solid"/>
                    </a:lnT>
                    <a:lnB w="22085">
                      <a:solidFill>
                        <a:srgbClr val="231F20"/>
                      </a:solidFill>
                      <a:prstDash val="solid"/>
                    </a:lnB>
                  </a:tcPr>
                </a:tc>
                <a:tc>
                  <a:txBody>
                    <a:bodyPr/>
                    <a:lstStyle/>
                    <a:p>
                      <a:pPr algn="ctr" fontAlgn="ctr"/>
                      <a:r>
                        <a:rPr lang="en-US" sz="800" b="0" i="0" u="none" strike="noStrike">
                          <a:solidFill>
                            <a:srgbClr val="000000"/>
                          </a:solidFill>
                          <a:effectLst/>
                          <a:latin typeface="Arial" panose="020B0604020202020204" pitchFamily="34" charset="0"/>
                        </a:rPr>
                        <a:t>102-109</a:t>
                      </a:r>
                    </a:p>
                  </a:txBody>
                  <a:tcPr marL="9525" marR="9525" marT="9525" marB="0" anchor="ctr">
                    <a:lnL w="12700">
                      <a:solidFill>
                        <a:srgbClr val="231F20"/>
                      </a:solidFill>
                      <a:prstDash val="solid"/>
                    </a:lnL>
                    <a:lnR w="12700">
                      <a:solidFill>
                        <a:srgbClr val="231F20"/>
                      </a:solidFill>
                      <a:prstDash val="solid"/>
                    </a:lnR>
                    <a:lnT w="12700">
                      <a:solidFill>
                        <a:srgbClr val="231F20"/>
                      </a:solidFill>
                      <a:prstDash val="solid"/>
                    </a:lnT>
                    <a:lnB w="22085">
                      <a:solidFill>
                        <a:srgbClr val="231F20"/>
                      </a:solidFill>
                      <a:prstDash val="solid"/>
                    </a:lnB>
                  </a:tcPr>
                </a:tc>
                <a:tc>
                  <a:txBody>
                    <a:bodyPr/>
                    <a:lstStyle/>
                    <a:p>
                      <a:pPr algn="ctr" fontAlgn="ctr"/>
                      <a:r>
                        <a:rPr lang="en-US" sz="800" b="0" i="0" u="none" strike="noStrike">
                          <a:solidFill>
                            <a:srgbClr val="000000"/>
                          </a:solidFill>
                          <a:effectLst/>
                          <a:latin typeface="Arial" panose="020B0604020202020204" pitchFamily="34" charset="0"/>
                        </a:rPr>
                        <a:t>110-117</a:t>
                      </a:r>
                    </a:p>
                  </a:txBody>
                  <a:tcPr marL="9525" marR="9525" marT="9525" marB="0" anchor="ctr">
                    <a:lnL w="12700">
                      <a:solidFill>
                        <a:srgbClr val="231F20"/>
                      </a:solidFill>
                      <a:prstDash val="solid"/>
                    </a:lnL>
                    <a:lnR w="12700">
                      <a:solidFill>
                        <a:srgbClr val="231F20"/>
                      </a:solidFill>
                      <a:prstDash val="solid"/>
                    </a:lnR>
                    <a:lnT w="12700">
                      <a:solidFill>
                        <a:srgbClr val="231F20"/>
                      </a:solidFill>
                      <a:prstDash val="solid"/>
                    </a:lnT>
                    <a:lnB w="22085">
                      <a:solidFill>
                        <a:srgbClr val="231F20"/>
                      </a:solidFill>
                      <a:prstDash val="solid"/>
                    </a:lnB>
                  </a:tcPr>
                </a:tc>
                <a:tc>
                  <a:txBody>
                    <a:bodyPr/>
                    <a:lstStyle/>
                    <a:p>
                      <a:pPr algn="ctr" fontAlgn="ctr"/>
                      <a:r>
                        <a:rPr lang="en-US" sz="800" b="0" i="0" u="none" strike="noStrike">
                          <a:solidFill>
                            <a:srgbClr val="000000"/>
                          </a:solidFill>
                          <a:effectLst/>
                          <a:latin typeface="Arial" panose="020B0604020202020204" pitchFamily="34" charset="0"/>
                        </a:rPr>
                        <a:t>118-125</a:t>
                      </a:r>
                    </a:p>
                  </a:txBody>
                  <a:tcPr marL="9525" marR="9525" marT="9525" marB="0" anchor="ctr">
                    <a:lnL w="12700">
                      <a:solidFill>
                        <a:srgbClr val="231F20"/>
                      </a:solidFill>
                      <a:prstDash val="solid"/>
                    </a:lnL>
                    <a:lnR w="12700">
                      <a:solidFill>
                        <a:srgbClr val="231F20"/>
                      </a:solidFill>
                      <a:prstDash val="solid"/>
                    </a:lnR>
                    <a:lnT w="12700">
                      <a:solidFill>
                        <a:srgbClr val="231F20"/>
                      </a:solidFill>
                      <a:prstDash val="solid"/>
                    </a:lnT>
                    <a:lnB w="22085">
                      <a:solidFill>
                        <a:srgbClr val="231F20"/>
                      </a:solidFill>
                      <a:prstDash val="solid"/>
                    </a:lnB>
                  </a:tcPr>
                </a:tc>
                <a:tc>
                  <a:txBody>
                    <a:bodyPr/>
                    <a:lstStyle/>
                    <a:p>
                      <a:pPr algn="ctr" fontAlgn="ctr"/>
                      <a:r>
                        <a:rPr lang="en-US" sz="800" b="0" i="0" u="none" strike="noStrike" dirty="0">
                          <a:solidFill>
                            <a:srgbClr val="000000"/>
                          </a:solidFill>
                          <a:effectLst/>
                          <a:latin typeface="Arial" panose="020B0604020202020204" pitchFamily="34" charset="0"/>
                        </a:rPr>
                        <a:t>126-133</a:t>
                      </a:r>
                    </a:p>
                  </a:txBody>
                  <a:tcPr marL="9525" marR="9525" marT="9525" marB="0" anchor="ctr">
                    <a:lnL w="12700">
                      <a:solidFill>
                        <a:srgbClr val="231F20"/>
                      </a:solidFill>
                      <a:prstDash val="solid"/>
                    </a:lnL>
                    <a:lnR w="22085">
                      <a:solidFill>
                        <a:srgbClr val="231F20"/>
                      </a:solidFill>
                      <a:prstDash val="solid"/>
                    </a:lnR>
                    <a:lnT w="12700">
                      <a:solidFill>
                        <a:srgbClr val="231F20"/>
                      </a:solidFill>
                      <a:prstDash val="solid"/>
                    </a:lnT>
                    <a:lnB w="22085">
                      <a:solidFill>
                        <a:srgbClr val="231F20"/>
                      </a:solidFill>
                      <a:prstDash val="solid"/>
                    </a:lnB>
                  </a:tcPr>
                </a:tc>
                <a:extLst>
                  <a:ext uri="{0D108BD9-81ED-4DB2-BD59-A6C34878D82A}">
                    <a16:rowId xmlns:a16="http://schemas.microsoft.com/office/drawing/2014/main" val="10004"/>
                  </a:ext>
                </a:extLst>
              </a:tr>
            </a:tbl>
          </a:graphicData>
        </a:graphic>
      </p:graphicFrame>
      <p:sp>
        <p:nvSpPr>
          <p:cNvPr id="22" name="object 22"/>
          <p:cNvSpPr/>
          <p:nvPr/>
        </p:nvSpPr>
        <p:spPr>
          <a:xfrm>
            <a:off x="6504025" y="9520394"/>
            <a:ext cx="231660" cy="243103"/>
          </a:xfrm>
          <a:custGeom>
            <a:avLst/>
            <a:gdLst/>
            <a:ahLst/>
            <a:cxnLst/>
            <a:rect l="l" t="t" r="r" b="b"/>
            <a:pathLst>
              <a:path w="231660" h="243103">
                <a:moveTo>
                  <a:pt x="217830" y="0"/>
                </a:moveTo>
                <a:lnTo>
                  <a:pt x="0" y="230009"/>
                </a:lnTo>
                <a:lnTo>
                  <a:pt x="13830" y="243103"/>
                </a:lnTo>
                <a:lnTo>
                  <a:pt x="231660" y="13106"/>
                </a:lnTo>
                <a:lnTo>
                  <a:pt x="217830" y="0"/>
                </a:lnTo>
                <a:close/>
              </a:path>
            </a:pathLst>
          </a:custGeom>
          <a:solidFill>
            <a:srgbClr val="231F20"/>
          </a:solidFill>
        </p:spPr>
        <p:txBody>
          <a:bodyPr wrap="square" lIns="0" tIns="0" rIns="0" bIns="0" rtlCol="0">
            <a:noAutofit/>
          </a:bodyPr>
          <a:lstStyle/>
          <a:p>
            <a:endParaRPr/>
          </a:p>
        </p:txBody>
      </p:sp>
      <p:sp>
        <p:nvSpPr>
          <p:cNvPr id="23" name="object 23"/>
          <p:cNvSpPr/>
          <p:nvPr/>
        </p:nvSpPr>
        <p:spPr>
          <a:xfrm>
            <a:off x="6797452" y="9576513"/>
            <a:ext cx="255714" cy="198666"/>
          </a:xfrm>
          <a:custGeom>
            <a:avLst/>
            <a:gdLst/>
            <a:ahLst/>
            <a:cxnLst/>
            <a:rect l="l" t="t" r="r" b="b"/>
            <a:pathLst>
              <a:path w="255714" h="198666">
                <a:moveTo>
                  <a:pt x="11430" y="0"/>
                </a:moveTo>
                <a:lnTo>
                  <a:pt x="0" y="15240"/>
                </a:lnTo>
                <a:lnTo>
                  <a:pt x="244284" y="198666"/>
                </a:lnTo>
                <a:lnTo>
                  <a:pt x="255714" y="183438"/>
                </a:lnTo>
                <a:lnTo>
                  <a:pt x="11430" y="0"/>
                </a:lnTo>
                <a:close/>
              </a:path>
            </a:pathLst>
          </a:custGeom>
          <a:solidFill>
            <a:srgbClr val="231F20"/>
          </a:solidFill>
        </p:spPr>
        <p:txBody>
          <a:bodyPr wrap="square" lIns="0" tIns="0" rIns="0" bIns="0" rtlCol="0">
            <a:noAutofit/>
          </a:bodyPr>
          <a:lstStyle/>
          <a:p>
            <a:endParaRPr/>
          </a:p>
        </p:txBody>
      </p:sp>
      <p:sp>
        <p:nvSpPr>
          <p:cNvPr id="24" name="object 24"/>
          <p:cNvSpPr/>
          <p:nvPr/>
        </p:nvSpPr>
        <p:spPr>
          <a:xfrm>
            <a:off x="6797454" y="9576513"/>
            <a:ext cx="255714" cy="198666"/>
          </a:xfrm>
          <a:custGeom>
            <a:avLst/>
            <a:gdLst/>
            <a:ahLst/>
            <a:cxnLst/>
            <a:rect l="l" t="t" r="r" b="b"/>
            <a:pathLst>
              <a:path w="255714" h="198666">
                <a:moveTo>
                  <a:pt x="244284" y="0"/>
                </a:moveTo>
                <a:lnTo>
                  <a:pt x="0" y="183438"/>
                </a:lnTo>
                <a:lnTo>
                  <a:pt x="11429" y="198666"/>
                </a:lnTo>
                <a:lnTo>
                  <a:pt x="255714" y="15240"/>
                </a:lnTo>
                <a:lnTo>
                  <a:pt x="244284" y="0"/>
                </a:lnTo>
                <a:close/>
              </a:path>
            </a:pathLst>
          </a:custGeom>
          <a:solidFill>
            <a:srgbClr val="231F20"/>
          </a:solidFill>
        </p:spPr>
        <p:txBody>
          <a:bodyPr wrap="square" lIns="0" tIns="0" rIns="0" bIns="0" rtlCol="0">
            <a:noAutofit/>
          </a:bodyPr>
          <a:lstStyle/>
          <a:p>
            <a:endParaRPr/>
          </a:p>
        </p:txBody>
      </p:sp>
      <p:sp>
        <p:nvSpPr>
          <p:cNvPr id="28" name="object 28"/>
          <p:cNvSpPr txBox="1"/>
          <p:nvPr/>
        </p:nvSpPr>
        <p:spPr>
          <a:xfrm>
            <a:off x="6399491" y="9857151"/>
            <a:ext cx="462915" cy="133985"/>
          </a:xfrm>
          <a:prstGeom prst="rect">
            <a:avLst/>
          </a:prstGeom>
        </p:spPr>
        <p:txBody>
          <a:bodyPr vert="horz" wrap="square" lIns="0" tIns="0" rIns="0" bIns="0" rtlCol="0">
            <a:noAutofit/>
          </a:bodyPr>
          <a:lstStyle/>
          <a:p>
            <a:pPr marL="12700">
              <a:lnSpc>
                <a:spcPct val="100000"/>
              </a:lnSpc>
            </a:pPr>
            <a:r>
              <a:rPr sz="800" spc="25" dirty="0">
                <a:solidFill>
                  <a:srgbClr val="231F20"/>
                </a:solidFill>
                <a:latin typeface="Arial"/>
                <a:cs typeface="Arial"/>
              </a:rPr>
              <a:t>Ma</a:t>
            </a:r>
            <a:r>
              <a:rPr sz="800" spc="10" dirty="0">
                <a:solidFill>
                  <a:srgbClr val="231F20"/>
                </a:solidFill>
                <a:latin typeface="Arial"/>
                <a:cs typeface="Arial"/>
              </a:rPr>
              <a:t>x</a:t>
            </a:r>
            <a:r>
              <a:rPr sz="800" spc="30" dirty="0">
                <a:solidFill>
                  <a:srgbClr val="231F20"/>
                </a:solidFill>
                <a:latin typeface="Arial"/>
                <a:cs typeface="Arial"/>
              </a:rPr>
              <a:t> </a:t>
            </a:r>
            <a:r>
              <a:rPr sz="800" spc="5" dirty="0">
                <a:solidFill>
                  <a:srgbClr val="231F20"/>
                </a:solidFill>
                <a:latin typeface="Arial"/>
                <a:cs typeface="Arial"/>
              </a:rPr>
              <a:t>:</a:t>
            </a:r>
            <a:r>
              <a:rPr sz="800" spc="30" dirty="0">
                <a:solidFill>
                  <a:srgbClr val="231F20"/>
                </a:solidFill>
                <a:latin typeface="Arial"/>
                <a:cs typeface="Arial"/>
              </a:rPr>
              <a:t> </a:t>
            </a:r>
            <a:r>
              <a:rPr sz="800" spc="10" dirty="0">
                <a:solidFill>
                  <a:srgbClr val="231F20"/>
                </a:solidFill>
                <a:latin typeface="Arial"/>
                <a:cs typeface="Arial"/>
              </a:rPr>
              <a:t>5</a:t>
            </a:r>
            <a:r>
              <a:rPr sz="800" spc="30" dirty="0">
                <a:solidFill>
                  <a:srgbClr val="231F20"/>
                </a:solidFill>
                <a:latin typeface="Arial"/>
                <a:cs typeface="Arial"/>
              </a:rPr>
              <a:t> </a:t>
            </a:r>
            <a:r>
              <a:rPr sz="800" spc="10" dirty="0">
                <a:solidFill>
                  <a:srgbClr val="231F20"/>
                </a:solidFill>
                <a:latin typeface="Arial"/>
                <a:cs typeface="Arial"/>
              </a:rPr>
              <a:t>x</a:t>
            </a:r>
            <a:endParaRPr sz="800">
              <a:latin typeface="Arial"/>
              <a:cs typeface="Arial"/>
            </a:endParaRPr>
          </a:p>
        </p:txBody>
      </p:sp>
      <p:sp>
        <p:nvSpPr>
          <p:cNvPr id="29" name="object 29"/>
          <p:cNvSpPr/>
          <p:nvPr/>
        </p:nvSpPr>
        <p:spPr>
          <a:xfrm>
            <a:off x="6210096" y="9835197"/>
            <a:ext cx="866521" cy="190182"/>
          </a:xfrm>
          <a:custGeom>
            <a:avLst/>
            <a:gdLst/>
            <a:ahLst/>
            <a:cxnLst/>
            <a:rect l="l" t="t" r="r" b="b"/>
            <a:pathLst>
              <a:path w="866521" h="190182">
                <a:moveTo>
                  <a:pt x="866521" y="190182"/>
                </a:moveTo>
                <a:lnTo>
                  <a:pt x="0" y="190182"/>
                </a:lnTo>
                <a:lnTo>
                  <a:pt x="0" y="0"/>
                </a:lnTo>
                <a:lnTo>
                  <a:pt x="866521" y="0"/>
                </a:lnTo>
                <a:lnTo>
                  <a:pt x="866521" y="190182"/>
                </a:lnTo>
                <a:close/>
              </a:path>
            </a:pathLst>
          </a:custGeom>
          <a:ln w="12700">
            <a:solidFill>
              <a:srgbClr val="231F20"/>
            </a:solidFill>
          </a:ln>
        </p:spPr>
        <p:txBody>
          <a:bodyPr wrap="square" lIns="0" tIns="0" rIns="0" bIns="0" rtlCol="0">
            <a:noAutofit/>
          </a:bodyPr>
          <a:lstStyle/>
          <a:p>
            <a:endParaRPr/>
          </a:p>
        </p:txBody>
      </p:sp>
      <p:sp>
        <p:nvSpPr>
          <p:cNvPr id="31" name="object 31"/>
          <p:cNvSpPr txBox="1"/>
          <p:nvPr/>
        </p:nvSpPr>
        <p:spPr>
          <a:xfrm>
            <a:off x="6892955" y="9036835"/>
            <a:ext cx="107950" cy="149225"/>
          </a:xfrm>
          <a:prstGeom prst="rect">
            <a:avLst/>
          </a:prstGeom>
        </p:spPr>
        <p:txBody>
          <a:bodyPr vert="horz" wrap="square" lIns="0" tIns="0" rIns="0" bIns="0" rtlCol="0">
            <a:noAutofit/>
          </a:bodyPr>
          <a:lstStyle/>
          <a:p>
            <a:pPr marL="12700">
              <a:lnSpc>
                <a:spcPct val="100000"/>
              </a:lnSpc>
            </a:pPr>
            <a:r>
              <a:rPr sz="900" b="1" dirty="0">
                <a:solidFill>
                  <a:srgbClr val="231F20"/>
                </a:solidFill>
                <a:latin typeface="Arial"/>
                <a:cs typeface="Arial"/>
              </a:rPr>
              <a:t>A</a:t>
            </a:r>
            <a:endParaRPr sz="900">
              <a:latin typeface="Arial"/>
              <a:cs typeface="Arial"/>
            </a:endParaRPr>
          </a:p>
        </p:txBody>
      </p:sp>
      <p:sp>
        <p:nvSpPr>
          <p:cNvPr id="32" name="object 32"/>
          <p:cNvSpPr txBox="1"/>
          <p:nvPr/>
        </p:nvSpPr>
        <p:spPr>
          <a:xfrm>
            <a:off x="6150233" y="8886417"/>
            <a:ext cx="107950" cy="149225"/>
          </a:xfrm>
          <a:prstGeom prst="rect">
            <a:avLst/>
          </a:prstGeom>
        </p:spPr>
        <p:txBody>
          <a:bodyPr vert="horz" wrap="square" lIns="0" tIns="0" rIns="0" bIns="0" rtlCol="0">
            <a:noAutofit/>
          </a:bodyPr>
          <a:lstStyle/>
          <a:p>
            <a:pPr marL="12700">
              <a:lnSpc>
                <a:spcPct val="100000"/>
              </a:lnSpc>
            </a:pPr>
            <a:r>
              <a:rPr sz="900" b="1" dirty="0">
                <a:solidFill>
                  <a:srgbClr val="231F20"/>
                </a:solidFill>
                <a:latin typeface="Arial"/>
                <a:cs typeface="Arial"/>
              </a:rPr>
              <a:t>B</a:t>
            </a:r>
            <a:endParaRPr sz="900">
              <a:latin typeface="Arial"/>
              <a:cs typeface="Arial"/>
            </a:endParaRPr>
          </a:p>
        </p:txBody>
      </p:sp>
      <p:sp>
        <p:nvSpPr>
          <p:cNvPr id="33" name="object 33"/>
          <p:cNvSpPr txBox="1"/>
          <p:nvPr/>
        </p:nvSpPr>
        <p:spPr>
          <a:xfrm>
            <a:off x="278234" y="8902679"/>
            <a:ext cx="2790825" cy="377825"/>
          </a:xfrm>
          <a:prstGeom prst="rect">
            <a:avLst/>
          </a:prstGeom>
        </p:spPr>
        <p:txBody>
          <a:bodyPr vert="horz" wrap="square" lIns="0" tIns="0" rIns="0" bIns="0" rtlCol="0">
            <a:noAutofit/>
          </a:bodyPr>
          <a:lstStyle/>
          <a:p>
            <a:pPr marL="157480" marR="12700" indent="-145415" algn="just">
              <a:lnSpc>
                <a:spcPct val="100000"/>
              </a:lnSpc>
            </a:pPr>
            <a:r>
              <a:rPr sz="800" dirty="0">
                <a:solidFill>
                  <a:srgbClr val="231F20"/>
                </a:solidFill>
                <a:latin typeface="Arial"/>
                <a:cs typeface="Arial"/>
              </a:rPr>
              <a:t>1 : Jaune ; Yellow ; Gelb ; Sárga ; Amarillo ; жълт ; Amarela ; Rumena ; Geel ; Keltainen ; Gul ; żółty ; Kollane ; Galben ; žlutá ; Rumena ; žltá ; κίτρινο ; желтый ;</a:t>
            </a:r>
            <a:endParaRPr sz="800" dirty="0">
              <a:latin typeface="Arial"/>
              <a:cs typeface="Arial"/>
            </a:endParaRPr>
          </a:p>
        </p:txBody>
      </p:sp>
      <p:sp>
        <p:nvSpPr>
          <p:cNvPr id="34" name="object 34"/>
          <p:cNvSpPr txBox="1"/>
          <p:nvPr/>
        </p:nvSpPr>
        <p:spPr>
          <a:xfrm>
            <a:off x="284025" y="9458635"/>
            <a:ext cx="2747645" cy="499745"/>
          </a:xfrm>
          <a:prstGeom prst="rect">
            <a:avLst/>
          </a:prstGeom>
        </p:spPr>
        <p:txBody>
          <a:bodyPr vert="horz" wrap="square" lIns="0" tIns="0" rIns="0" bIns="0" rtlCol="0">
            <a:noAutofit/>
          </a:bodyPr>
          <a:lstStyle/>
          <a:p>
            <a:pPr marL="158115" marR="12700" indent="-146050">
              <a:lnSpc>
                <a:spcPct val="100000"/>
              </a:lnSpc>
            </a:pPr>
            <a:r>
              <a:rPr sz="800" dirty="0">
                <a:solidFill>
                  <a:srgbClr val="231F20"/>
                </a:solidFill>
                <a:latin typeface="Arial"/>
                <a:cs typeface="Arial"/>
              </a:rPr>
              <a:t>2 : Orange, оранжев, appelsin, naranja, oranž, oranssi, πορτοκάλι, narancs, arancione, oranžs, oranžinis, oranje, pomarańczowy, laranja, portocaliu, оранжевый, поморанџа, oranžový, oranžna, apelsin,</a:t>
            </a:r>
            <a:endParaRPr sz="800" dirty="0">
              <a:latin typeface="Arial"/>
              <a:cs typeface="Arial"/>
            </a:endParaRPr>
          </a:p>
        </p:txBody>
      </p:sp>
      <p:sp>
        <p:nvSpPr>
          <p:cNvPr id="35" name="object 35"/>
          <p:cNvSpPr/>
          <p:nvPr/>
        </p:nvSpPr>
        <p:spPr>
          <a:xfrm>
            <a:off x="2270108" y="9839066"/>
            <a:ext cx="263625" cy="115303"/>
          </a:xfrm>
          <a:prstGeom prst="rect">
            <a:avLst/>
          </a:prstGeom>
          <a:blipFill>
            <a:blip r:embed="rId4" cstate="print"/>
            <a:stretch>
              <a:fillRect/>
            </a:stretch>
          </a:blipFill>
        </p:spPr>
        <p:txBody>
          <a:bodyPr wrap="square" lIns="0" tIns="0" rIns="0" bIns="0" rtlCol="0">
            <a:noAutofit/>
          </a:bodyPr>
          <a:lstStyle/>
          <a:p>
            <a:endParaRPr/>
          </a:p>
        </p:txBody>
      </p:sp>
      <p:sp>
        <p:nvSpPr>
          <p:cNvPr id="36" name="object 36"/>
          <p:cNvSpPr/>
          <p:nvPr/>
        </p:nvSpPr>
        <p:spPr>
          <a:xfrm>
            <a:off x="182905" y="8746832"/>
            <a:ext cx="2997746" cy="1276134"/>
          </a:xfrm>
          <a:custGeom>
            <a:avLst/>
            <a:gdLst/>
            <a:ahLst/>
            <a:cxnLst/>
            <a:rect l="l" t="t" r="r" b="b"/>
            <a:pathLst>
              <a:path w="2997746" h="1276134">
                <a:moveTo>
                  <a:pt x="2997746" y="1276134"/>
                </a:moveTo>
                <a:lnTo>
                  <a:pt x="0" y="1276134"/>
                </a:lnTo>
                <a:lnTo>
                  <a:pt x="0" y="0"/>
                </a:lnTo>
                <a:lnTo>
                  <a:pt x="2997746" y="0"/>
                </a:lnTo>
                <a:lnTo>
                  <a:pt x="2997746" y="1276134"/>
                </a:lnTo>
                <a:close/>
              </a:path>
            </a:pathLst>
          </a:custGeom>
          <a:ln w="12700">
            <a:solidFill>
              <a:srgbClr val="231F20"/>
            </a:solidFill>
          </a:ln>
        </p:spPr>
        <p:txBody>
          <a:bodyPr wrap="square" lIns="0" tIns="0" rIns="0" bIns="0" rtlCol="0">
            <a:noAutofit/>
          </a:bodyPr>
          <a:lstStyle/>
          <a:p>
            <a:endParaRPr/>
          </a:p>
        </p:txBody>
      </p:sp>
      <p:sp>
        <p:nvSpPr>
          <p:cNvPr id="37" name="object 37"/>
          <p:cNvSpPr/>
          <p:nvPr/>
        </p:nvSpPr>
        <p:spPr>
          <a:xfrm>
            <a:off x="182907" y="9384317"/>
            <a:ext cx="2997415" cy="0"/>
          </a:xfrm>
          <a:custGeom>
            <a:avLst/>
            <a:gdLst/>
            <a:ahLst/>
            <a:cxnLst/>
            <a:rect l="l" t="t" r="r" b="b"/>
            <a:pathLst>
              <a:path w="2997415">
                <a:moveTo>
                  <a:pt x="0" y="0"/>
                </a:moveTo>
                <a:lnTo>
                  <a:pt x="2997415" y="0"/>
                </a:lnTo>
              </a:path>
            </a:pathLst>
          </a:custGeom>
          <a:ln w="12700">
            <a:solidFill>
              <a:srgbClr val="231F20"/>
            </a:solidFill>
          </a:ln>
        </p:spPr>
        <p:txBody>
          <a:bodyPr wrap="square" lIns="0" tIns="0" rIns="0" bIns="0" rtlCol="0">
            <a:noAutofit/>
          </a:bodyPr>
          <a:lstStyle/>
          <a:p>
            <a:endParaRPr/>
          </a:p>
        </p:txBody>
      </p:sp>
      <p:sp>
        <p:nvSpPr>
          <p:cNvPr id="39" name="object 39"/>
          <p:cNvSpPr txBox="1"/>
          <p:nvPr/>
        </p:nvSpPr>
        <p:spPr>
          <a:xfrm>
            <a:off x="223580" y="1212048"/>
            <a:ext cx="969010" cy="370840"/>
          </a:xfrm>
          <a:prstGeom prst="rect">
            <a:avLst/>
          </a:prstGeom>
        </p:spPr>
        <p:txBody>
          <a:bodyPr vert="horz" wrap="square" lIns="0" tIns="0" rIns="0" bIns="0" rtlCol="0">
            <a:noAutofit/>
          </a:bodyPr>
          <a:lstStyle/>
          <a:p>
            <a:pPr marR="34925">
              <a:lnSpc>
                <a:spcPct val="100000"/>
              </a:lnSpc>
            </a:pPr>
            <a:r>
              <a:rPr sz="800" spc="-65" dirty="0">
                <a:solidFill>
                  <a:srgbClr val="231F20"/>
                </a:solidFill>
                <a:latin typeface="Arial"/>
                <a:cs typeface="Arial"/>
              </a:rPr>
              <a:t>EN</a:t>
            </a:r>
            <a:r>
              <a:rPr sz="800" spc="-25" dirty="0">
                <a:solidFill>
                  <a:srgbClr val="231F20"/>
                </a:solidFill>
                <a:latin typeface="Arial"/>
                <a:cs typeface="Arial"/>
              </a:rPr>
              <a:t> </a:t>
            </a:r>
            <a:r>
              <a:rPr sz="800" spc="-55" dirty="0">
                <a:solidFill>
                  <a:srgbClr val="231F20"/>
                </a:solidFill>
                <a:latin typeface="Arial"/>
                <a:cs typeface="Arial"/>
              </a:rPr>
              <a:t>ISO</a:t>
            </a:r>
            <a:r>
              <a:rPr sz="800" spc="-25" dirty="0">
                <a:solidFill>
                  <a:srgbClr val="231F20"/>
                </a:solidFill>
                <a:latin typeface="Arial"/>
                <a:cs typeface="Arial"/>
              </a:rPr>
              <a:t> </a:t>
            </a:r>
            <a:r>
              <a:rPr sz="800" spc="-50" dirty="0">
                <a:solidFill>
                  <a:srgbClr val="231F20"/>
                </a:solidFill>
                <a:latin typeface="Arial"/>
                <a:cs typeface="Arial"/>
              </a:rPr>
              <a:t>20471:2013</a:t>
            </a:r>
            <a:r>
              <a:rPr lang="fr-FR" sz="800" spc="-50" dirty="0">
                <a:solidFill>
                  <a:srgbClr val="231F20"/>
                </a:solidFill>
                <a:latin typeface="Arial"/>
                <a:cs typeface="Arial"/>
              </a:rPr>
              <a:t> +A1:2016</a:t>
            </a:r>
            <a:endParaRPr sz="800" dirty="0">
              <a:latin typeface="Arial"/>
              <a:cs typeface="Arial"/>
            </a:endParaRPr>
          </a:p>
          <a:p>
            <a:pPr>
              <a:lnSpc>
                <a:spcPts val="500"/>
              </a:lnSpc>
              <a:spcBef>
                <a:spcPts val="47"/>
              </a:spcBef>
            </a:pPr>
            <a:endParaRPr sz="500" dirty="0"/>
          </a:p>
          <a:p>
            <a:pPr marR="12700" algn="r">
              <a:lnSpc>
                <a:spcPct val="100000"/>
              </a:lnSpc>
            </a:pPr>
            <a:r>
              <a:rPr sz="1000" b="1" dirty="0">
                <a:solidFill>
                  <a:srgbClr val="231F20"/>
                </a:solidFill>
                <a:latin typeface="Arial"/>
                <a:cs typeface="Arial"/>
              </a:rPr>
              <a:t>2</a:t>
            </a:r>
            <a:endParaRPr sz="1000" dirty="0">
              <a:latin typeface="Arial"/>
              <a:cs typeface="Arial"/>
            </a:endParaRPr>
          </a:p>
        </p:txBody>
      </p:sp>
      <p:sp>
        <p:nvSpPr>
          <p:cNvPr id="40" name="object 40"/>
          <p:cNvSpPr/>
          <p:nvPr/>
        </p:nvSpPr>
        <p:spPr>
          <a:xfrm>
            <a:off x="466524" y="1456144"/>
            <a:ext cx="574725" cy="655180"/>
          </a:xfrm>
          <a:custGeom>
            <a:avLst/>
            <a:gdLst/>
            <a:ahLst/>
            <a:cxnLst/>
            <a:rect l="l" t="t" r="r" b="b"/>
            <a:pathLst>
              <a:path w="574725" h="655180">
                <a:moveTo>
                  <a:pt x="287870" y="0"/>
                </a:moveTo>
                <a:lnTo>
                  <a:pt x="245622" y="2836"/>
                </a:lnTo>
                <a:lnTo>
                  <a:pt x="207192" y="10533"/>
                </a:lnTo>
                <a:lnTo>
                  <a:pt x="157033" y="28532"/>
                </a:lnTo>
                <a:lnTo>
                  <a:pt x="116307" y="50623"/>
                </a:lnTo>
                <a:lnTo>
                  <a:pt x="77550" y="79344"/>
                </a:lnTo>
                <a:lnTo>
                  <a:pt x="55770" y="100376"/>
                </a:lnTo>
                <a:lnTo>
                  <a:pt x="61537" y="115458"/>
                </a:lnTo>
                <a:lnTo>
                  <a:pt x="66089" y="128013"/>
                </a:lnTo>
                <a:lnTo>
                  <a:pt x="69442" y="138719"/>
                </a:lnTo>
                <a:lnTo>
                  <a:pt x="71615" y="148251"/>
                </a:lnTo>
                <a:lnTo>
                  <a:pt x="72626" y="157288"/>
                </a:lnTo>
                <a:lnTo>
                  <a:pt x="72492" y="166506"/>
                </a:lnTo>
                <a:lnTo>
                  <a:pt x="60864" y="218729"/>
                </a:lnTo>
                <a:lnTo>
                  <a:pt x="46257" y="259372"/>
                </a:lnTo>
                <a:lnTo>
                  <a:pt x="21784" y="301872"/>
                </a:lnTo>
                <a:lnTo>
                  <a:pt x="696" y="326025"/>
                </a:lnTo>
                <a:lnTo>
                  <a:pt x="0" y="655180"/>
                </a:lnTo>
                <a:lnTo>
                  <a:pt x="574725" y="655180"/>
                </a:lnTo>
                <a:lnTo>
                  <a:pt x="574725" y="629030"/>
                </a:lnTo>
                <a:lnTo>
                  <a:pt x="26796" y="629030"/>
                </a:lnTo>
                <a:lnTo>
                  <a:pt x="26796" y="591921"/>
                </a:lnTo>
                <a:lnTo>
                  <a:pt x="574725" y="591921"/>
                </a:lnTo>
                <a:lnTo>
                  <a:pt x="574725" y="540283"/>
                </a:lnTo>
                <a:lnTo>
                  <a:pt x="26796" y="540283"/>
                </a:lnTo>
                <a:lnTo>
                  <a:pt x="26796" y="491870"/>
                </a:lnTo>
                <a:lnTo>
                  <a:pt x="574725" y="491870"/>
                </a:lnTo>
                <a:lnTo>
                  <a:pt x="574725" y="440232"/>
                </a:lnTo>
                <a:lnTo>
                  <a:pt x="26796" y="440232"/>
                </a:lnTo>
                <a:lnTo>
                  <a:pt x="26796" y="337477"/>
                </a:lnTo>
                <a:lnTo>
                  <a:pt x="59531" y="306390"/>
                </a:lnTo>
                <a:lnTo>
                  <a:pt x="76816" y="262702"/>
                </a:lnTo>
                <a:lnTo>
                  <a:pt x="86138" y="224009"/>
                </a:lnTo>
                <a:lnTo>
                  <a:pt x="91571" y="169915"/>
                </a:lnTo>
                <a:lnTo>
                  <a:pt x="91431" y="154900"/>
                </a:lnTo>
                <a:lnTo>
                  <a:pt x="87178" y="114981"/>
                </a:lnTo>
                <a:lnTo>
                  <a:pt x="86323" y="110918"/>
                </a:lnTo>
                <a:lnTo>
                  <a:pt x="93536" y="102211"/>
                </a:lnTo>
                <a:lnTo>
                  <a:pt x="101588" y="95116"/>
                </a:lnTo>
                <a:lnTo>
                  <a:pt x="161683" y="95116"/>
                </a:lnTo>
                <a:lnTo>
                  <a:pt x="161683" y="56476"/>
                </a:lnTo>
                <a:lnTo>
                  <a:pt x="163791" y="55435"/>
                </a:lnTo>
                <a:lnTo>
                  <a:pt x="168147" y="53378"/>
                </a:lnTo>
                <a:lnTo>
                  <a:pt x="200125" y="53378"/>
                </a:lnTo>
                <a:lnTo>
                  <a:pt x="193390" y="43058"/>
                </a:lnTo>
                <a:lnTo>
                  <a:pt x="240298" y="30589"/>
                </a:lnTo>
                <a:lnTo>
                  <a:pt x="280109" y="26574"/>
                </a:lnTo>
                <a:lnTo>
                  <a:pt x="453208" y="26574"/>
                </a:lnTo>
                <a:lnTo>
                  <a:pt x="447103" y="22011"/>
                </a:lnTo>
                <a:lnTo>
                  <a:pt x="411675" y="6522"/>
                </a:lnTo>
                <a:lnTo>
                  <a:pt x="362326" y="815"/>
                </a:lnTo>
                <a:lnTo>
                  <a:pt x="328936" y="101"/>
                </a:lnTo>
                <a:lnTo>
                  <a:pt x="287870" y="0"/>
                </a:lnTo>
                <a:close/>
              </a:path>
              <a:path w="574725" h="655180">
                <a:moveTo>
                  <a:pt x="574725" y="591921"/>
                </a:moveTo>
                <a:lnTo>
                  <a:pt x="547928" y="591921"/>
                </a:lnTo>
                <a:lnTo>
                  <a:pt x="547928" y="629030"/>
                </a:lnTo>
                <a:lnTo>
                  <a:pt x="574725" y="629030"/>
                </a:lnTo>
                <a:lnTo>
                  <a:pt x="574725" y="591921"/>
                </a:lnTo>
                <a:close/>
              </a:path>
              <a:path w="574725" h="655180">
                <a:moveTo>
                  <a:pt x="574725" y="491870"/>
                </a:moveTo>
                <a:lnTo>
                  <a:pt x="547928" y="491870"/>
                </a:lnTo>
                <a:lnTo>
                  <a:pt x="547928" y="540283"/>
                </a:lnTo>
                <a:lnTo>
                  <a:pt x="574725" y="540283"/>
                </a:lnTo>
                <a:lnTo>
                  <a:pt x="574725" y="491870"/>
                </a:lnTo>
                <a:close/>
              </a:path>
              <a:path w="574725" h="655180">
                <a:moveTo>
                  <a:pt x="161683" y="95116"/>
                </a:moveTo>
                <a:lnTo>
                  <a:pt x="101588" y="95116"/>
                </a:lnTo>
                <a:lnTo>
                  <a:pt x="110693" y="440232"/>
                </a:lnTo>
                <a:lnTo>
                  <a:pt x="161683" y="440232"/>
                </a:lnTo>
                <a:lnTo>
                  <a:pt x="161683" y="95116"/>
                </a:lnTo>
                <a:close/>
              </a:path>
              <a:path w="574725" h="655180">
                <a:moveTo>
                  <a:pt x="200125" y="53378"/>
                </a:moveTo>
                <a:lnTo>
                  <a:pt x="168147" y="53378"/>
                </a:lnTo>
                <a:lnTo>
                  <a:pt x="274802" y="216814"/>
                </a:lnTo>
                <a:lnTo>
                  <a:pt x="274802" y="440232"/>
                </a:lnTo>
                <a:lnTo>
                  <a:pt x="301586" y="440232"/>
                </a:lnTo>
                <a:lnTo>
                  <a:pt x="301586" y="217944"/>
                </a:lnTo>
                <a:lnTo>
                  <a:pt x="320543" y="188899"/>
                </a:lnTo>
                <a:lnTo>
                  <a:pt x="288569" y="188899"/>
                </a:lnTo>
                <a:lnTo>
                  <a:pt x="200125" y="53378"/>
                </a:lnTo>
                <a:close/>
              </a:path>
              <a:path w="574725" h="655180">
                <a:moveTo>
                  <a:pt x="479514" y="51866"/>
                </a:moveTo>
                <a:lnTo>
                  <a:pt x="409981" y="51866"/>
                </a:lnTo>
                <a:lnTo>
                  <a:pt x="413169" y="53314"/>
                </a:lnTo>
                <a:lnTo>
                  <a:pt x="414718" y="54051"/>
                </a:lnTo>
                <a:lnTo>
                  <a:pt x="414718" y="440232"/>
                </a:lnTo>
                <a:lnTo>
                  <a:pt x="465709" y="440232"/>
                </a:lnTo>
                <a:lnTo>
                  <a:pt x="465709" y="85966"/>
                </a:lnTo>
                <a:lnTo>
                  <a:pt x="508118" y="85966"/>
                </a:lnTo>
                <a:lnTo>
                  <a:pt x="498622" y="74289"/>
                </a:lnTo>
                <a:lnTo>
                  <a:pt x="488860" y="62583"/>
                </a:lnTo>
                <a:lnTo>
                  <a:pt x="479801" y="52176"/>
                </a:lnTo>
                <a:lnTo>
                  <a:pt x="479514" y="51866"/>
                </a:lnTo>
                <a:close/>
              </a:path>
              <a:path w="574725" h="655180">
                <a:moveTo>
                  <a:pt x="508118" y="85966"/>
                </a:moveTo>
                <a:lnTo>
                  <a:pt x="465709" y="85966"/>
                </a:lnTo>
                <a:lnTo>
                  <a:pt x="480589" y="99148"/>
                </a:lnTo>
                <a:lnTo>
                  <a:pt x="488403" y="107342"/>
                </a:lnTo>
                <a:lnTo>
                  <a:pt x="481288" y="154920"/>
                </a:lnTo>
                <a:lnTo>
                  <a:pt x="480310" y="176627"/>
                </a:lnTo>
                <a:lnTo>
                  <a:pt x="480894" y="184817"/>
                </a:lnTo>
                <a:lnTo>
                  <a:pt x="491997" y="230742"/>
                </a:lnTo>
                <a:lnTo>
                  <a:pt x="505941" y="268921"/>
                </a:lnTo>
                <a:lnTo>
                  <a:pt x="528995" y="311723"/>
                </a:lnTo>
                <a:lnTo>
                  <a:pt x="547645" y="337131"/>
                </a:lnTo>
                <a:lnTo>
                  <a:pt x="547928" y="440232"/>
                </a:lnTo>
                <a:lnTo>
                  <a:pt x="574725" y="440232"/>
                </a:lnTo>
                <a:lnTo>
                  <a:pt x="574725" y="326593"/>
                </a:lnTo>
                <a:lnTo>
                  <a:pt x="563153" y="315533"/>
                </a:lnTo>
                <a:lnTo>
                  <a:pt x="553992" y="306390"/>
                </a:lnTo>
                <a:lnTo>
                  <a:pt x="532050" y="272599"/>
                </a:lnTo>
                <a:lnTo>
                  <a:pt x="518007" y="227964"/>
                </a:lnTo>
                <a:lnTo>
                  <a:pt x="511104" y="176627"/>
                </a:lnTo>
                <a:lnTo>
                  <a:pt x="511523" y="160445"/>
                </a:lnTo>
                <a:lnTo>
                  <a:pt x="516612" y="120447"/>
                </a:lnTo>
                <a:lnTo>
                  <a:pt x="520955" y="101906"/>
                </a:lnTo>
                <a:lnTo>
                  <a:pt x="508118" y="85966"/>
                </a:lnTo>
                <a:close/>
              </a:path>
              <a:path w="574725" h="655180">
                <a:moveTo>
                  <a:pt x="453208" y="26574"/>
                </a:moveTo>
                <a:lnTo>
                  <a:pt x="280109" y="26574"/>
                </a:lnTo>
                <a:lnTo>
                  <a:pt x="295896" y="26806"/>
                </a:lnTo>
                <a:lnTo>
                  <a:pt x="310629" y="27557"/>
                </a:lnTo>
                <a:lnTo>
                  <a:pt x="349321" y="32540"/>
                </a:lnTo>
                <a:lnTo>
                  <a:pt x="384530" y="41846"/>
                </a:lnTo>
                <a:lnTo>
                  <a:pt x="288569" y="188899"/>
                </a:lnTo>
                <a:lnTo>
                  <a:pt x="320543" y="188899"/>
                </a:lnTo>
                <a:lnTo>
                  <a:pt x="409981" y="51866"/>
                </a:lnTo>
                <a:lnTo>
                  <a:pt x="479514" y="51866"/>
                </a:lnTo>
                <a:lnTo>
                  <a:pt x="471271" y="42991"/>
                </a:lnTo>
                <a:lnTo>
                  <a:pt x="463094" y="34953"/>
                </a:lnTo>
                <a:lnTo>
                  <a:pt x="455097" y="27986"/>
                </a:lnTo>
                <a:lnTo>
                  <a:pt x="453208" y="26574"/>
                </a:lnTo>
                <a:close/>
              </a:path>
            </a:pathLst>
          </a:custGeom>
          <a:solidFill>
            <a:srgbClr val="231F20"/>
          </a:solidFill>
        </p:spPr>
        <p:txBody>
          <a:bodyPr wrap="square" lIns="0" tIns="0" rIns="0" bIns="0" rtlCol="0">
            <a:noAutofit/>
          </a:bodyPr>
          <a:lstStyle/>
          <a:p>
            <a:endParaRPr/>
          </a:p>
        </p:txBody>
      </p:sp>
      <p:sp>
        <p:nvSpPr>
          <p:cNvPr id="41" name="object 41"/>
          <p:cNvSpPr/>
          <p:nvPr/>
        </p:nvSpPr>
        <p:spPr>
          <a:xfrm>
            <a:off x="179997" y="1198689"/>
            <a:ext cx="1134427" cy="1019441"/>
          </a:xfrm>
          <a:custGeom>
            <a:avLst/>
            <a:gdLst/>
            <a:ahLst/>
            <a:cxnLst/>
            <a:rect l="l" t="t" r="r" b="b"/>
            <a:pathLst>
              <a:path w="1134427" h="1019441">
                <a:moveTo>
                  <a:pt x="1134427" y="1019441"/>
                </a:moveTo>
                <a:lnTo>
                  <a:pt x="0" y="1019441"/>
                </a:lnTo>
                <a:lnTo>
                  <a:pt x="0" y="0"/>
                </a:lnTo>
                <a:lnTo>
                  <a:pt x="1134427" y="0"/>
                </a:lnTo>
                <a:lnTo>
                  <a:pt x="1134427" y="1019441"/>
                </a:lnTo>
                <a:close/>
              </a:path>
            </a:pathLst>
          </a:custGeom>
          <a:ln w="12700">
            <a:solidFill>
              <a:srgbClr val="231F20"/>
            </a:solidFill>
          </a:ln>
        </p:spPr>
        <p:txBody>
          <a:bodyPr wrap="square" lIns="0" tIns="0" rIns="0" bIns="0" rtlCol="0">
            <a:noAutofit/>
          </a:bodyPr>
          <a:lstStyle/>
          <a:p>
            <a:endParaRPr/>
          </a:p>
        </p:txBody>
      </p:sp>
      <p:sp>
        <p:nvSpPr>
          <p:cNvPr id="42" name="object 42"/>
          <p:cNvSpPr/>
          <p:nvPr/>
        </p:nvSpPr>
        <p:spPr>
          <a:xfrm>
            <a:off x="1366074" y="1550025"/>
            <a:ext cx="477900" cy="0"/>
          </a:xfrm>
          <a:custGeom>
            <a:avLst/>
            <a:gdLst/>
            <a:ahLst/>
            <a:cxnLst/>
            <a:rect l="l" t="t" r="r" b="b"/>
            <a:pathLst>
              <a:path w="477900">
                <a:moveTo>
                  <a:pt x="0" y="0"/>
                </a:moveTo>
                <a:lnTo>
                  <a:pt x="477901" y="0"/>
                </a:lnTo>
              </a:path>
            </a:pathLst>
          </a:custGeom>
          <a:ln w="12700">
            <a:solidFill>
              <a:srgbClr val="231F20"/>
            </a:solidFill>
          </a:ln>
        </p:spPr>
        <p:txBody>
          <a:bodyPr wrap="square" lIns="0" tIns="0" rIns="0" bIns="0" rtlCol="0">
            <a:noAutofit/>
          </a:bodyPr>
          <a:lstStyle/>
          <a:p>
            <a:endParaRPr/>
          </a:p>
        </p:txBody>
      </p:sp>
      <p:sp>
        <p:nvSpPr>
          <p:cNvPr id="43" name="object 43"/>
          <p:cNvSpPr/>
          <p:nvPr/>
        </p:nvSpPr>
        <p:spPr>
          <a:xfrm>
            <a:off x="1314836" y="1475012"/>
            <a:ext cx="150025" cy="150025"/>
          </a:xfrm>
          <a:custGeom>
            <a:avLst/>
            <a:gdLst/>
            <a:ahLst/>
            <a:cxnLst/>
            <a:rect l="l" t="t" r="r" b="b"/>
            <a:pathLst>
              <a:path w="150025" h="150025">
                <a:moveTo>
                  <a:pt x="150025" y="0"/>
                </a:moveTo>
                <a:lnTo>
                  <a:pt x="0" y="76009"/>
                </a:lnTo>
                <a:lnTo>
                  <a:pt x="150025" y="150025"/>
                </a:lnTo>
                <a:lnTo>
                  <a:pt x="150025" y="0"/>
                </a:lnTo>
                <a:close/>
              </a:path>
            </a:pathLst>
          </a:custGeom>
          <a:solidFill>
            <a:srgbClr val="231F20"/>
          </a:solidFill>
        </p:spPr>
        <p:txBody>
          <a:bodyPr wrap="square" lIns="0" tIns="0" rIns="0" bIns="0" rtlCol="0">
            <a:noAutofit/>
          </a:bodyPr>
          <a:lstStyle/>
          <a:p>
            <a:endParaRPr/>
          </a:p>
        </p:txBody>
      </p:sp>
      <p:sp>
        <p:nvSpPr>
          <p:cNvPr id="45" name="object 45"/>
          <p:cNvSpPr txBox="1"/>
          <p:nvPr/>
        </p:nvSpPr>
        <p:spPr>
          <a:xfrm>
            <a:off x="2226115" y="1968924"/>
            <a:ext cx="4898390" cy="215265"/>
          </a:xfrm>
          <a:prstGeom prst="rect">
            <a:avLst/>
          </a:prstGeom>
        </p:spPr>
        <p:txBody>
          <a:bodyPr vert="horz" wrap="square" lIns="0" tIns="0" rIns="0" bIns="0" rtlCol="0">
            <a:noAutofit/>
          </a:bodyPr>
          <a:lstStyle/>
          <a:p>
            <a:pPr marL="12700" marR="12700" indent="-635">
              <a:lnSpc>
                <a:spcPct val="95800"/>
              </a:lnSpc>
            </a:pPr>
            <a:r>
              <a:rPr sz="800" spc="15" dirty="0">
                <a:solidFill>
                  <a:srgbClr val="231F20"/>
                </a:solidFill>
                <a:latin typeface="Arial"/>
                <a:cs typeface="Arial"/>
              </a:rPr>
              <a:t>A</a:t>
            </a:r>
            <a:r>
              <a:rPr sz="800" spc="-30" dirty="0">
                <a:solidFill>
                  <a:srgbClr val="231F20"/>
                </a:solidFill>
                <a:latin typeface="Arial"/>
                <a:cs typeface="Arial"/>
              </a:rPr>
              <a:t> </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matière</a:t>
            </a:r>
            <a:r>
              <a:rPr sz="600" spc="20" dirty="0">
                <a:solidFill>
                  <a:srgbClr val="231F20"/>
                </a:solidFill>
                <a:latin typeface="Arial"/>
                <a:cs typeface="Arial"/>
              </a:rPr>
              <a:t> </a:t>
            </a:r>
            <a:r>
              <a:rPr sz="600" spc="15" dirty="0">
                <a:solidFill>
                  <a:srgbClr val="231F20"/>
                </a:solidFill>
                <a:latin typeface="Arial"/>
                <a:cs typeface="Arial"/>
              </a:rPr>
              <a:t>d</a:t>
            </a:r>
            <a:r>
              <a:rPr sz="600" spc="10" dirty="0">
                <a:solidFill>
                  <a:srgbClr val="231F20"/>
                </a:solidFill>
                <a:latin typeface="Arial"/>
                <a:cs typeface="Arial"/>
              </a:rPr>
              <a:t>e</a:t>
            </a:r>
            <a:r>
              <a:rPr sz="600" spc="20" dirty="0">
                <a:solidFill>
                  <a:srgbClr val="231F20"/>
                </a:solidFill>
                <a:latin typeface="Arial"/>
                <a:cs typeface="Arial"/>
              </a:rPr>
              <a:t> </a:t>
            </a:r>
            <a:r>
              <a:rPr sz="600" spc="10" dirty="0">
                <a:solidFill>
                  <a:srgbClr val="231F20"/>
                </a:solidFill>
                <a:latin typeface="Arial"/>
                <a:cs typeface="Arial"/>
              </a:rPr>
              <a:t>base</a:t>
            </a:r>
            <a:r>
              <a:rPr sz="600" spc="20" dirty="0">
                <a:solidFill>
                  <a:srgbClr val="231F20"/>
                </a:solidFill>
                <a:latin typeface="Arial"/>
                <a:cs typeface="Arial"/>
              </a:rPr>
              <a:t> </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Obermateria</a:t>
            </a:r>
            <a:r>
              <a:rPr sz="600" spc="0" dirty="0">
                <a:solidFill>
                  <a:srgbClr val="231F20"/>
                </a:solidFill>
                <a:latin typeface="Arial"/>
                <a:cs typeface="Arial"/>
              </a:rPr>
              <a:t>l</a:t>
            </a:r>
            <a:r>
              <a:rPr sz="600" spc="20" dirty="0">
                <a:solidFill>
                  <a:srgbClr val="231F20"/>
                </a:solidFill>
                <a:latin typeface="Arial"/>
                <a:cs typeface="Arial"/>
              </a:rPr>
              <a:t> </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Background</a:t>
            </a:r>
            <a:r>
              <a:rPr sz="600" spc="20" dirty="0">
                <a:solidFill>
                  <a:srgbClr val="231F20"/>
                </a:solidFill>
                <a:latin typeface="Arial"/>
                <a:cs typeface="Arial"/>
              </a:rPr>
              <a:t> </a:t>
            </a:r>
            <a:r>
              <a:rPr sz="600" spc="10" dirty="0">
                <a:solidFill>
                  <a:srgbClr val="231F20"/>
                </a:solidFill>
                <a:latin typeface="Arial"/>
                <a:cs typeface="Arial"/>
              </a:rPr>
              <a:t>materia</a:t>
            </a:r>
            <a:r>
              <a:rPr sz="600" spc="0" dirty="0">
                <a:solidFill>
                  <a:srgbClr val="231F20"/>
                </a:solidFill>
                <a:latin typeface="Arial"/>
                <a:cs typeface="Arial"/>
              </a:rPr>
              <a:t>l</a:t>
            </a:r>
            <a:r>
              <a:rPr sz="600" spc="20" dirty="0">
                <a:solidFill>
                  <a:srgbClr val="231F20"/>
                </a:solidFill>
                <a:latin typeface="Arial"/>
                <a:cs typeface="Arial"/>
              </a:rPr>
              <a:t> </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háttéranyag</a:t>
            </a:r>
            <a:r>
              <a:rPr sz="600" spc="20" dirty="0">
                <a:solidFill>
                  <a:srgbClr val="231F20"/>
                </a:solidFill>
                <a:latin typeface="Arial"/>
                <a:cs typeface="Arial"/>
              </a:rPr>
              <a:t> </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Materia</a:t>
            </a:r>
            <a:r>
              <a:rPr sz="600" spc="20" dirty="0">
                <a:solidFill>
                  <a:srgbClr val="231F20"/>
                </a:solidFill>
                <a:latin typeface="Arial"/>
                <a:cs typeface="Arial"/>
              </a:rPr>
              <a:t> </a:t>
            </a:r>
            <a:r>
              <a:rPr sz="600" spc="15" dirty="0">
                <a:solidFill>
                  <a:srgbClr val="231F20"/>
                </a:solidFill>
                <a:latin typeface="Arial"/>
                <a:cs typeface="Arial"/>
              </a:rPr>
              <a:t>d</a:t>
            </a:r>
            <a:r>
              <a:rPr sz="600" spc="10" dirty="0">
                <a:solidFill>
                  <a:srgbClr val="231F20"/>
                </a:solidFill>
                <a:latin typeface="Arial"/>
                <a:cs typeface="Arial"/>
              </a:rPr>
              <a:t>e</a:t>
            </a:r>
            <a:r>
              <a:rPr sz="600" spc="20" dirty="0">
                <a:solidFill>
                  <a:srgbClr val="231F20"/>
                </a:solidFill>
                <a:latin typeface="Arial"/>
                <a:cs typeface="Arial"/>
              </a:rPr>
              <a:t> </a:t>
            </a:r>
            <a:r>
              <a:rPr sz="600" spc="10" dirty="0">
                <a:solidFill>
                  <a:srgbClr val="231F20"/>
                </a:solidFill>
                <a:latin typeface="Arial"/>
                <a:cs typeface="Arial"/>
              </a:rPr>
              <a:t>base</a:t>
            </a:r>
            <a:r>
              <a:rPr sz="600" spc="20" dirty="0">
                <a:solidFill>
                  <a:srgbClr val="231F20"/>
                </a:solidFill>
                <a:latin typeface="Arial"/>
                <a:cs typeface="Arial"/>
              </a:rPr>
              <a:t> </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materia</a:t>
            </a:r>
            <a:r>
              <a:rPr sz="600" spc="0" dirty="0">
                <a:solidFill>
                  <a:srgbClr val="231F20"/>
                </a:solidFill>
                <a:latin typeface="Arial"/>
                <a:cs typeface="Arial"/>
              </a:rPr>
              <a:t>l</a:t>
            </a:r>
            <a:r>
              <a:rPr sz="600" spc="20" dirty="0">
                <a:solidFill>
                  <a:srgbClr val="231F20"/>
                </a:solidFill>
                <a:latin typeface="Arial"/>
                <a:cs typeface="Arial"/>
              </a:rPr>
              <a:t> </a:t>
            </a:r>
            <a:r>
              <a:rPr sz="600" spc="10" dirty="0">
                <a:solidFill>
                  <a:srgbClr val="231F20"/>
                </a:solidFill>
                <a:latin typeface="Arial"/>
                <a:cs typeface="Arial"/>
              </a:rPr>
              <a:t>base</a:t>
            </a:r>
            <a:r>
              <a:rPr sz="600" spc="20" dirty="0">
                <a:solidFill>
                  <a:srgbClr val="231F20"/>
                </a:solidFill>
                <a:latin typeface="Arial"/>
                <a:cs typeface="Arial"/>
              </a:rPr>
              <a:t> </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Råmateria</a:t>
            </a:r>
            <a:r>
              <a:rPr sz="600" spc="0" dirty="0">
                <a:solidFill>
                  <a:srgbClr val="231F20"/>
                </a:solidFill>
                <a:latin typeface="Arial"/>
                <a:cs typeface="Arial"/>
              </a:rPr>
              <a:t>l</a:t>
            </a:r>
            <a:r>
              <a:rPr sz="600" spc="20" dirty="0">
                <a:solidFill>
                  <a:srgbClr val="231F20"/>
                </a:solidFill>
                <a:latin typeface="Arial"/>
                <a:cs typeface="Arial"/>
              </a:rPr>
              <a:t> </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basismateriaa</a:t>
            </a:r>
            <a:r>
              <a:rPr sz="600" spc="0" dirty="0">
                <a:solidFill>
                  <a:srgbClr val="231F20"/>
                </a:solidFill>
                <a:latin typeface="Arial"/>
                <a:cs typeface="Arial"/>
              </a:rPr>
              <a:t>l</a:t>
            </a:r>
            <a:r>
              <a:rPr sz="600" spc="20" dirty="0">
                <a:solidFill>
                  <a:srgbClr val="231F20"/>
                </a:solidFill>
                <a:latin typeface="Arial"/>
                <a:cs typeface="Arial"/>
              </a:rPr>
              <a:t> </a:t>
            </a:r>
            <a:r>
              <a:rPr sz="600" spc="5" dirty="0">
                <a:solidFill>
                  <a:srgbClr val="231F20"/>
                </a:solidFill>
                <a:latin typeface="Arial"/>
                <a:cs typeface="Arial"/>
              </a:rPr>
              <a:t>; </a:t>
            </a:r>
            <a:r>
              <a:rPr sz="600" spc="10" dirty="0">
                <a:solidFill>
                  <a:srgbClr val="231F20"/>
                </a:solidFill>
                <a:latin typeface="Arial"/>
                <a:cs typeface="Arial"/>
              </a:rPr>
              <a:t>Perusmateriaali</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bæremateriale</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materia</a:t>
            </a:r>
            <a:r>
              <a:rPr sz="600" spc="0" dirty="0">
                <a:solidFill>
                  <a:srgbClr val="231F20"/>
                </a:solidFill>
                <a:latin typeface="Arial"/>
                <a:cs typeface="Arial"/>
              </a:rPr>
              <a:t>ł</a:t>
            </a:r>
            <a:r>
              <a:rPr sz="600" spc="20" dirty="0">
                <a:solidFill>
                  <a:srgbClr val="231F20"/>
                </a:solidFill>
                <a:latin typeface="Arial"/>
                <a:cs typeface="Arial"/>
              </a:rPr>
              <a:t> </a:t>
            </a:r>
            <a:r>
              <a:rPr sz="600" spc="10" dirty="0">
                <a:solidFill>
                  <a:srgbClr val="231F20"/>
                </a:solidFill>
                <a:latin typeface="Arial"/>
                <a:cs typeface="Arial"/>
              </a:rPr>
              <a:t>podstawowy</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Alusmaterjal</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основна</a:t>
            </a:r>
            <a:r>
              <a:rPr sz="600" spc="20" dirty="0">
                <a:solidFill>
                  <a:srgbClr val="231F20"/>
                </a:solidFill>
                <a:latin typeface="Arial"/>
                <a:cs typeface="Arial"/>
              </a:rPr>
              <a:t> </a:t>
            </a:r>
            <a:r>
              <a:rPr sz="600" spc="15" dirty="0">
                <a:solidFill>
                  <a:srgbClr val="231F20"/>
                </a:solidFill>
                <a:latin typeface="Arial"/>
                <a:cs typeface="Arial"/>
              </a:rPr>
              <a:t>матери</a:t>
            </a:r>
            <a:r>
              <a:rPr sz="600" spc="5" dirty="0">
                <a:solidFill>
                  <a:srgbClr val="231F20"/>
                </a:solidFill>
                <a:latin typeface="Arial"/>
                <a:cs typeface="Arial"/>
              </a:rPr>
              <a:t>я</a:t>
            </a:r>
            <a:r>
              <a:rPr sz="600" spc="20" dirty="0">
                <a:solidFill>
                  <a:srgbClr val="231F20"/>
                </a:solidFill>
                <a:latin typeface="Arial"/>
                <a:cs typeface="Arial"/>
              </a:rPr>
              <a:t> </a:t>
            </a:r>
            <a:r>
              <a:rPr sz="600" spc="10" dirty="0">
                <a:solidFill>
                  <a:srgbClr val="231F20"/>
                </a:solidFill>
                <a:latin typeface="Arial"/>
                <a:cs typeface="Arial"/>
              </a:rPr>
              <a:t>светлоотразителна</a:t>
            </a:r>
            <a:r>
              <a:rPr sz="600" spc="20" dirty="0">
                <a:solidFill>
                  <a:srgbClr val="231F20"/>
                </a:solidFill>
                <a:latin typeface="Arial"/>
                <a:cs typeface="Arial"/>
              </a:rPr>
              <a:t> </a:t>
            </a:r>
            <a:r>
              <a:rPr sz="600" spc="15" dirty="0">
                <a:solidFill>
                  <a:srgbClr val="231F20"/>
                </a:solidFill>
                <a:latin typeface="Arial"/>
                <a:cs typeface="Arial"/>
              </a:rPr>
              <a:t>материя</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materia</a:t>
            </a:r>
            <a:r>
              <a:rPr sz="600" spc="0" dirty="0">
                <a:solidFill>
                  <a:srgbClr val="231F20"/>
                </a:solidFill>
                <a:latin typeface="Arial"/>
                <a:cs typeface="Arial"/>
              </a:rPr>
              <a:t>l</a:t>
            </a:r>
            <a:r>
              <a:rPr sz="600" spc="20" dirty="0">
                <a:solidFill>
                  <a:srgbClr val="231F20"/>
                </a:solidFill>
                <a:latin typeface="Arial"/>
                <a:cs typeface="Arial"/>
              </a:rPr>
              <a:t> </a:t>
            </a:r>
            <a:r>
              <a:rPr sz="600" spc="15" dirty="0">
                <a:solidFill>
                  <a:srgbClr val="231F20"/>
                </a:solidFill>
                <a:latin typeface="Arial"/>
                <a:cs typeface="Arial"/>
              </a:rPr>
              <a:t>d</a:t>
            </a:r>
            <a:r>
              <a:rPr sz="600" spc="10" dirty="0">
                <a:solidFill>
                  <a:srgbClr val="231F20"/>
                </a:solidFill>
                <a:latin typeface="Arial"/>
                <a:cs typeface="Arial"/>
              </a:rPr>
              <a:t>e</a:t>
            </a:r>
            <a:r>
              <a:rPr sz="600" spc="20" dirty="0">
                <a:solidFill>
                  <a:srgbClr val="231F20"/>
                </a:solidFill>
                <a:latin typeface="Arial"/>
                <a:cs typeface="Arial"/>
              </a:rPr>
              <a:t> </a:t>
            </a:r>
            <a:r>
              <a:rPr sz="600" spc="10" dirty="0">
                <a:solidFill>
                  <a:srgbClr val="231F20"/>
                </a:solidFill>
                <a:latin typeface="Arial"/>
                <a:cs typeface="Arial"/>
              </a:rPr>
              <a:t>bază.</a:t>
            </a:r>
            <a:endParaRPr sz="600">
              <a:latin typeface="Arial"/>
              <a:cs typeface="Arial"/>
            </a:endParaRPr>
          </a:p>
        </p:txBody>
      </p:sp>
      <p:sp>
        <p:nvSpPr>
          <p:cNvPr id="46" name="object 46"/>
          <p:cNvSpPr txBox="1"/>
          <p:nvPr/>
        </p:nvSpPr>
        <p:spPr>
          <a:xfrm>
            <a:off x="2870039" y="2172083"/>
            <a:ext cx="2386330" cy="103505"/>
          </a:xfrm>
          <a:prstGeom prst="rect">
            <a:avLst/>
          </a:prstGeom>
        </p:spPr>
        <p:txBody>
          <a:bodyPr vert="horz" wrap="square" lIns="0" tIns="0" rIns="0" bIns="0" rtlCol="0">
            <a:noAutofit/>
          </a:bodyPr>
          <a:lstStyle/>
          <a:p>
            <a:pPr marL="12700">
              <a:lnSpc>
                <a:spcPct val="100000"/>
              </a:lnSpc>
            </a:pPr>
            <a:r>
              <a:rPr sz="600" spc="10" dirty="0">
                <a:solidFill>
                  <a:srgbClr val="231F20"/>
                </a:solidFill>
                <a:latin typeface="Arial"/>
                <a:cs typeface="Arial"/>
              </a:rPr>
              <a:t>základn</a:t>
            </a:r>
            <a:r>
              <a:rPr sz="600" spc="5" dirty="0">
                <a:solidFill>
                  <a:srgbClr val="231F20"/>
                </a:solidFill>
                <a:latin typeface="Arial"/>
                <a:cs typeface="Arial"/>
              </a:rPr>
              <a:t>í</a:t>
            </a:r>
            <a:r>
              <a:rPr sz="600" spc="20" dirty="0">
                <a:solidFill>
                  <a:srgbClr val="231F20"/>
                </a:solidFill>
                <a:latin typeface="Arial"/>
                <a:cs typeface="Arial"/>
              </a:rPr>
              <a:t> </a:t>
            </a:r>
            <a:r>
              <a:rPr sz="600" spc="10" dirty="0">
                <a:solidFill>
                  <a:srgbClr val="231F20"/>
                </a:solidFill>
                <a:latin typeface="Arial"/>
                <a:cs typeface="Arial"/>
              </a:rPr>
              <a:t>materiál</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osnovna</a:t>
            </a:r>
            <a:r>
              <a:rPr sz="600" spc="20" dirty="0">
                <a:solidFill>
                  <a:srgbClr val="231F20"/>
                </a:solidFill>
                <a:latin typeface="Arial"/>
                <a:cs typeface="Arial"/>
              </a:rPr>
              <a:t> </a:t>
            </a:r>
            <a:r>
              <a:rPr sz="600" spc="10" dirty="0">
                <a:solidFill>
                  <a:srgbClr val="231F20"/>
                </a:solidFill>
                <a:latin typeface="Arial"/>
                <a:cs typeface="Arial"/>
              </a:rPr>
              <a:t>snov</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základn</a:t>
            </a:r>
            <a:r>
              <a:rPr sz="600" spc="5" dirty="0">
                <a:solidFill>
                  <a:srgbClr val="231F20"/>
                </a:solidFill>
                <a:latin typeface="Arial"/>
                <a:cs typeface="Arial"/>
              </a:rPr>
              <a:t>ý</a:t>
            </a:r>
            <a:r>
              <a:rPr sz="600" spc="20" dirty="0">
                <a:solidFill>
                  <a:srgbClr val="231F20"/>
                </a:solidFill>
                <a:latin typeface="Arial"/>
                <a:cs typeface="Arial"/>
              </a:rPr>
              <a:t> </a:t>
            </a:r>
            <a:r>
              <a:rPr sz="600" spc="10" dirty="0">
                <a:solidFill>
                  <a:srgbClr val="231F20"/>
                </a:solidFill>
                <a:latin typeface="Arial"/>
                <a:cs typeface="Arial"/>
              </a:rPr>
              <a:t>materiál</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βασικό</a:t>
            </a:r>
            <a:r>
              <a:rPr sz="600" spc="20" dirty="0">
                <a:solidFill>
                  <a:srgbClr val="231F20"/>
                </a:solidFill>
                <a:latin typeface="Arial"/>
                <a:cs typeface="Arial"/>
              </a:rPr>
              <a:t> </a:t>
            </a:r>
            <a:r>
              <a:rPr sz="600" spc="10" dirty="0">
                <a:solidFill>
                  <a:srgbClr val="231F20"/>
                </a:solidFill>
                <a:latin typeface="Arial"/>
                <a:cs typeface="Arial"/>
              </a:rPr>
              <a:t>υλικό.</a:t>
            </a:r>
            <a:endParaRPr sz="600">
              <a:latin typeface="Arial"/>
              <a:cs typeface="Arial"/>
            </a:endParaRPr>
          </a:p>
        </p:txBody>
      </p:sp>
      <p:sp>
        <p:nvSpPr>
          <p:cNvPr id="47" name="object 47"/>
          <p:cNvSpPr txBox="1"/>
          <p:nvPr/>
        </p:nvSpPr>
        <p:spPr>
          <a:xfrm>
            <a:off x="5667400" y="2159382"/>
            <a:ext cx="848360" cy="118745"/>
          </a:xfrm>
          <a:prstGeom prst="rect">
            <a:avLst/>
          </a:prstGeom>
        </p:spPr>
        <p:txBody>
          <a:bodyPr vert="horz" wrap="square" lIns="0" tIns="0" rIns="0" bIns="0" rtlCol="0">
            <a:noAutofit/>
          </a:bodyPr>
          <a:lstStyle/>
          <a:p>
            <a:pPr marL="12700">
              <a:lnSpc>
                <a:spcPct val="100000"/>
              </a:lnSpc>
            </a:pPr>
            <a:r>
              <a:rPr sz="700" spc="20" dirty="0">
                <a:solidFill>
                  <a:srgbClr val="231F20"/>
                </a:solidFill>
                <a:latin typeface="Arial"/>
                <a:cs typeface="Arial"/>
              </a:rPr>
              <a:t>базовы</a:t>
            </a:r>
            <a:r>
              <a:rPr sz="700" spc="10" dirty="0">
                <a:solidFill>
                  <a:srgbClr val="231F20"/>
                </a:solidFill>
                <a:latin typeface="Arial"/>
                <a:cs typeface="Arial"/>
              </a:rPr>
              <a:t>й</a:t>
            </a:r>
            <a:r>
              <a:rPr sz="700" spc="25" dirty="0">
                <a:solidFill>
                  <a:srgbClr val="231F20"/>
                </a:solidFill>
                <a:latin typeface="Arial"/>
                <a:cs typeface="Arial"/>
              </a:rPr>
              <a:t> </a:t>
            </a:r>
            <a:r>
              <a:rPr sz="700" spc="20" dirty="0">
                <a:solidFill>
                  <a:srgbClr val="231F20"/>
                </a:solidFill>
                <a:latin typeface="Arial"/>
                <a:cs typeface="Arial"/>
              </a:rPr>
              <a:t>материал</a:t>
            </a:r>
            <a:endParaRPr sz="700">
              <a:latin typeface="Arial"/>
              <a:cs typeface="Arial"/>
            </a:endParaRPr>
          </a:p>
        </p:txBody>
      </p:sp>
      <p:sp>
        <p:nvSpPr>
          <p:cNvPr id="48" name="object 48"/>
          <p:cNvSpPr/>
          <p:nvPr/>
        </p:nvSpPr>
        <p:spPr>
          <a:xfrm>
            <a:off x="5285316" y="2163718"/>
            <a:ext cx="375782" cy="109759"/>
          </a:xfrm>
          <a:prstGeom prst="rect">
            <a:avLst/>
          </a:prstGeom>
          <a:blipFill>
            <a:blip r:embed="rId5" cstate="print"/>
            <a:stretch>
              <a:fillRect/>
            </a:stretch>
          </a:blipFill>
        </p:spPr>
        <p:txBody>
          <a:bodyPr wrap="square" lIns="0" tIns="0" rIns="0" bIns="0" rtlCol="0">
            <a:noAutofit/>
          </a:bodyPr>
          <a:lstStyle/>
          <a:p>
            <a:endParaRPr/>
          </a:p>
        </p:txBody>
      </p:sp>
      <p:sp>
        <p:nvSpPr>
          <p:cNvPr id="49" name="object 49"/>
          <p:cNvSpPr txBox="1"/>
          <p:nvPr/>
        </p:nvSpPr>
        <p:spPr>
          <a:xfrm>
            <a:off x="2225960" y="2304417"/>
            <a:ext cx="4930140" cy="401955"/>
          </a:xfrm>
          <a:prstGeom prst="rect">
            <a:avLst/>
          </a:prstGeom>
        </p:spPr>
        <p:txBody>
          <a:bodyPr vert="horz" wrap="square" lIns="0" tIns="0" rIns="0" bIns="0" rtlCol="0">
            <a:noAutofit/>
          </a:bodyPr>
          <a:lstStyle/>
          <a:p>
            <a:pPr marL="12700" marR="12700" indent="0" algn="ctr">
              <a:lnSpc>
                <a:spcPct val="98600"/>
              </a:lnSpc>
              <a:tabLst>
                <a:tab pos="1500505" algn="l"/>
              </a:tabLst>
            </a:pPr>
            <a:r>
              <a:rPr sz="800" spc="15" dirty="0">
                <a:solidFill>
                  <a:srgbClr val="231F20"/>
                </a:solidFill>
                <a:latin typeface="Arial"/>
                <a:cs typeface="Arial"/>
              </a:rPr>
              <a:t>B</a:t>
            </a:r>
            <a:r>
              <a:rPr sz="800" spc="-30" dirty="0">
                <a:solidFill>
                  <a:srgbClr val="231F20"/>
                </a:solidFill>
                <a:latin typeface="Arial"/>
                <a:cs typeface="Arial"/>
              </a:rPr>
              <a:t> </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matière</a:t>
            </a:r>
            <a:r>
              <a:rPr sz="600" spc="20" dirty="0">
                <a:solidFill>
                  <a:srgbClr val="231F20"/>
                </a:solidFill>
                <a:latin typeface="Arial"/>
                <a:cs typeface="Arial"/>
              </a:rPr>
              <a:t> </a:t>
            </a:r>
            <a:r>
              <a:rPr sz="600" spc="10" dirty="0">
                <a:solidFill>
                  <a:srgbClr val="231F20"/>
                </a:solidFill>
                <a:latin typeface="Arial"/>
                <a:cs typeface="Arial"/>
              </a:rPr>
              <a:t>rétroréfléchissante</a:t>
            </a:r>
            <a:r>
              <a:rPr sz="600" spc="20" dirty="0">
                <a:solidFill>
                  <a:srgbClr val="231F20"/>
                </a:solidFill>
                <a:latin typeface="Arial"/>
                <a:cs typeface="Arial"/>
              </a:rPr>
              <a:t> </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Reflexmateria</a:t>
            </a:r>
            <a:r>
              <a:rPr sz="600" spc="0" dirty="0">
                <a:solidFill>
                  <a:srgbClr val="231F20"/>
                </a:solidFill>
                <a:latin typeface="Arial"/>
                <a:cs typeface="Arial"/>
              </a:rPr>
              <a:t>l</a:t>
            </a:r>
            <a:r>
              <a:rPr sz="600" spc="20" dirty="0">
                <a:solidFill>
                  <a:srgbClr val="231F20"/>
                </a:solidFill>
                <a:latin typeface="Arial"/>
                <a:cs typeface="Arial"/>
              </a:rPr>
              <a:t> </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Retro</a:t>
            </a:r>
            <a:r>
              <a:rPr sz="600" spc="20" dirty="0">
                <a:solidFill>
                  <a:srgbClr val="231F20"/>
                </a:solidFill>
                <a:latin typeface="Arial"/>
                <a:cs typeface="Arial"/>
              </a:rPr>
              <a:t> </a:t>
            </a:r>
            <a:r>
              <a:rPr sz="600" spc="10" dirty="0">
                <a:solidFill>
                  <a:srgbClr val="231F20"/>
                </a:solidFill>
                <a:latin typeface="Arial"/>
                <a:cs typeface="Arial"/>
              </a:rPr>
              <a:t>reflective</a:t>
            </a:r>
            <a:r>
              <a:rPr sz="600" spc="20" dirty="0">
                <a:solidFill>
                  <a:srgbClr val="231F20"/>
                </a:solidFill>
                <a:latin typeface="Arial"/>
                <a:cs typeface="Arial"/>
              </a:rPr>
              <a:t> </a:t>
            </a:r>
            <a:r>
              <a:rPr sz="600" spc="10" dirty="0">
                <a:solidFill>
                  <a:srgbClr val="231F20"/>
                </a:solidFill>
                <a:latin typeface="Arial"/>
                <a:cs typeface="Arial"/>
              </a:rPr>
              <a:t>materia</a:t>
            </a:r>
            <a:r>
              <a:rPr sz="600" spc="0" dirty="0">
                <a:solidFill>
                  <a:srgbClr val="231F20"/>
                </a:solidFill>
                <a:latin typeface="Arial"/>
                <a:cs typeface="Arial"/>
              </a:rPr>
              <a:t>l</a:t>
            </a:r>
            <a:r>
              <a:rPr sz="600" spc="20" dirty="0">
                <a:solidFill>
                  <a:srgbClr val="231F20"/>
                </a:solidFill>
                <a:latin typeface="Arial"/>
                <a:cs typeface="Arial"/>
              </a:rPr>
              <a:t> </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fényvisszaverő</a:t>
            </a:r>
            <a:r>
              <a:rPr sz="600" spc="20" dirty="0">
                <a:solidFill>
                  <a:srgbClr val="231F20"/>
                </a:solidFill>
                <a:latin typeface="Arial"/>
                <a:cs typeface="Arial"/>
              </a:rPr>
              <a:t> </a:t>
            </a:r>
            <a:r>
              <a:rPr sz="600" spc="10" dirty="0">
                <a:solidFill>
                  <a:srgbClr val="231F20"/>
                </a:solidFill>
                <a:latin typeface="Arial"/>
                <a:cs typeface="Arial"/>
              </a:rPr>
              <a:t>alapanyag</a:t>
            </a:r>
            <a:r>
              <a:rPr sz="600" spc="20" dirty="0">
                <a:solidFill>
                  <a:srgbClr val="231F20"/>
                </a:solidFill>
                <a:latin typeface="Arial"/>
                <a:cs typeface="Arial"/>
              </a:rPr>
              <a:t> </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Materia</a:t>
            </a:r>
            <a:r>
              <a:rPr sz="600" spc="20" dirty="0">
                <a:solidFill>
                  <a:srgbClr val="231F20"/>
                </a:solidFill>
                <a:latin typeface="Arial"/>
                <a:cs typeface="Arial"/>
              </a:rPr>
              <a:t> </a:t>
            </a:r>
            <a:r>
              <a:rPr sz="600" spc="10" dirty="0">
                <a:solidFill>
                  <a:srgbClr val="231F20"/>
                </a:solidFill>
                <a:latin typeface="Arial"/>
                <a:cs typeface="Arial"/>
              </a:rPr>
              <a:t>retro</a:t>
            </a:r>
            <a:r>
              <a:rPr sz="600" spc="20" dirty="0">
                <a:solidFill>
                  <a:srgbClr val="231F20"/>
                </a:solidFill>
                <a:latin typeface="Arial"/>
                <a:cs typeface="Arial"/>
              </a:rPr>
              <a:t> </a:t>
            </a:r>
            <a:r>
              <a:rPr sz="600" spc="10" dirty="0">
                <a:solidFill>
                  <a:srgbClr val="231F20"/>
                </a:solidFill>
                <a:latin typeface="Arial"/>
                <a:cs typeface="Arial"/>
              </a:rPr>
              <a:t>reflectante</a:t>
            </a:r>
            <a:r>
              <a:rPr sz="600" spc="20" dirty="0">
                <a:solidFill>
                  <a:srgbClr val="231F20"/>
                </a:solidFill>
                <a:latin typeface="Arial"/>
                <a:cs typeface="Arial"/>
              </a:rPr>
              <a:t> </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material retro-reflecto</a:t>
            </a:r>
            <a:r>
              <a:rPr sz="600" spc="5" dirty="0">
                <a:solidFill>
                  <a:srgbClr val="231F20"/>
                </a:solidFill>
                <a:latin typeface="Arial"/>
                <a:cs typeface="Arial"/>
              </a:rPr>
              <a:t>r</a:t>
            </a:r>
            <a:r>
              <a:rPr sz="600" spc="20" dirty="0">
                <a:solidFill>
                  <a:srgbClr val="231F20"/>
                </a:solidFill>
                <a:latin typeface="Arial"/>
                <a:cs typeface="Arial"/>
              </a:rPr>
              <a:t> </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retro-reflektiv</a:t>
            </a:r>
            <a:r>
              <a:rPr sz="600" spc="5" dirty="0">
                <a:solidFill>
                  <a:srgbClr val="231F20"/>
                </a:solidFill>
                <a:latin typeface="Arial"/>
                <a:cs typeface="Arial"/>
              </a:rPr>
              <a:t>t</a:t>
            </a:r>
            <a:r>
              <a:rPr sz="600" spc="20" dirty="0">
                <a:solidFill>
                  <a:srgbClr val="231F20"/>
                </a:solidFill>
                <a:latin typeface="Arial"/>
                <a:cs typeface="Arial"/>
              </a:rPr>
              <a:t> </a:t>
            </a:r>
            <a:r>
              <a:rPr sz="600" spc="10" dirty="0">
                <a:solidFill>
                  <a:srgbClr val="231F20"/>
                </a:solidFill>
                <a:latin typeface="Arial"/>
                <a:cs typeface="Arial"/>
              </a:rPr>
              <a:t>materia</a:t>
            </a:r>
            <a:r>
              <a:rPr sz="600" spc="0" dirty="0">
                <a:solidFill>
                  <a:srgbClr val="231F20"/>
                </a:solidFill>
                <a:latin typeface="Arial"/>
                <a:cs typeface="Arial"/>
              </a:rPr>
              <a:t>l</a:t>
            </a:r>
            <a:r>
              <a:rPr sz="600" spc="20" dirty="0">
                <a:solidFill>
                  <a:srgbClr val="231F20"/>
                </a:solidFill>
                <a:latin typeface="Arial"/>
                <a:cs typeface="Arial"/>
              </a:rPr>
              <a:t> </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reflecterend</a:t>
            </a:r>
            <a:r>
              <a:rPr sz="600" spc="20" dirty="0">
                <a:solidFill>
                  <a:srgbClr val="231F20"/>
                </a:solidFill>
                <a:latin typeface="Arial"/>
                <a:cs typeface="Arial"/>
              </a:rPr>
              <a:t> </a:t>
            </a:r>
            <a:r>
              <a:rPr sz="600" spc="10" dirty="0">
                <a:solidFill>
                  <a:srgbClr val="231F20"/>
                </a:solidFill>
                <a:latin typeface="Arial"/>
                <a:cs typeface="Arial"/>
              </a:rPr>
              <a:t>materiaal</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Heijastava</a:t>
            </a:r>
            <a:r>
              <a:rPr sz="600" spc="20" dirty="0">
                <a:solidFill>
                  <a:srgbClr val="231F20"/>
                </a:solidFill>
                <a:latin typeface="Arial"/>
                <a:cs typeface="Arial"/>
              </a:rPr>
              <a:t> </a:t>
            </a:r>
            <a:r>
              <a:rPr sz="600" spc="10" dirty="0">
                <a:solidFill>
                  <a:srgbClr val="231F20"/>
                </a:solidFill>
                <a:latin typeface="Arial"/>
                <a:cs typeface="Arial"/>
              </a:rPr>
              <a:t>materiaali</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retroreflekterende</a:t>
            </a:r>
            <a:r>
              <a:rPr sz="600" spc="20" dirty="0">
                <a:solidFill>
                  <a:srgbClr val="231F20"/>
                </a:solidFill>
                <a:latin typeface="Arial"/>
                <a:cs typeface="Arial"/>
              </a:rPr>
              <a:t> </a:t>
            </a:r>
            <a:r>
              <a:rPr sz="600" spc="10" dirty="0">
                <a:solidFill>
                  <a:srgbClr val="231F20"/>
                </a:solidFill>
                <a:latin typeface="Arial"/>
                <a:cs typeface="Arial"/>
              </a:rPr>
              <a:t>materiale</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materia</a:t>
            </a:r>
            <a:r>
              <a:rPr sz="600" spc="0" dirty="0">
                <a:solidFill>
                  <a:srgbClr val="231F20"/>
                </a:solidFill>
                <a:latin typeface="Arial"/>
                <a:cs typeface="Arial"/>
              </a:rPr>
              <a:t>ł</a:t>
            </a:r>
            <a:r>
              <a:rPr sz="600" spc="20" dirty="0">
                <a:solidFill>
                  <a:srgbClr val="231F20"/>
                </a:solidFill>
                <a:latin typeface="Arial"/>
                <a:cs typeface="Arial"/>
              </a:rPr>
              <a:t> </a:t>
            </a:r>
            <a:r>
              <a:rPr sz="600" spc="10" dirty="0">
                <a:solidFill>
                  <a:srgbClr val="231F20"/>
                </a:solidFill>
                <a:latin typeface="Arial"/>
                <a:cs typeface="Arial"/>
              </a:rPr>
              <a:t>odblaskowy. Helkurmaterjal</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materia</a:t>
            </a:r>
            <a:r>
              <a:rPr sz="600" spc="0" dirty="0">
                <a:solidFill>
                  <a:srgbClr val="231F20"/>
                </a:solidFill>
                <a:latin typeface="Arial"/>
                <a:cs typeface="Arial"/>
              </a:rPr>
              <a:t>l</a:t>
            </a:r>
            <a:r>
              <a:rPr sz="600" spc="20" dirty="0">
                <a:solidFill>
                  <a:srgbClr val="231F20"/>
                </a:solidFill>
                <a:latin typeface="Arial"/>
                <a:cs typeface="Arial"/>
              </a:rPr>
              <a:t> </a:t>
            </a:r>
            <a:r>
              <a:rPr sz="600" spc="10" dirty="0">
                <a:solidFill>
                  <a:srgbClr val="231F20"/>
                </a:solidFill>
                <a:latin typeface="Arial"/>
                <a:cs typeface="Arial"/>
              </a:rPr>
              <a:t>retro-reflectorizant</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materiá</a:t>
            </a:r>
            <a:r>
              <a:rPr sz="600" spc="0" dirty="0">
                <a:solidFill>
                  <a:srgbClr val="231F20"/>
                </a:solidFill>
                <a:latin typeface="Arial"/>
                <a:cs typeface="Arial"/>
              </a:rPr>
              <a:t>l</a:t>
            </a:r>
            <a:r>
              <a:rPr sz="600" spc="20" dirty="0">
                <a:solidFill>
                  <a:srgbClr val="231F20"/>
                </a:solidFill>
                <a:latin typeface="Arial"/>
                <a:cs typeface="Arial"/>
              </a:rPr>
              <a:t> </a:t>
            </a:r>
            <a:r>
              <a:rPr sz="600" spc="10" dirty="0">
                <a:solidFill>
                  <a:srgbClr val="231F20"/>
                </a:solidFill>
                <a:latin typeface="Arial"/>
                <a:cs typeface="Arial"/>
              </a:rPr>
              <a:t>se</a:t>
            </a:r>
            <a:r>
              <a:rPr sz="600" spc="20" dirty="0">
                <a:solidFill>
                  <a:srgbClr val="231F20"/>
                </a:solidFill>
                <a:latin typeface="Arial"/>
                <a:cs typeface="Arial"/>
              </a:rPr>
              <a:t> </a:t>
            </a:r>
            <a:r>
              <a:rPr sz="600" spc="10" dirty="0">
                <a:solidFill>
                  <a:srgbClr val="231F20"/>
                </a:solidFill>
                <a:latin typeface="Arial"/>
                <a:cs typeface="Arial"/>
              </a:rPr>
              <a:t>zpětný</a:t>
            </a:r>
            <a:r>
              <a:rPr sz="600" spc="15" dirty="0">
                <a:solidFill>
                  <a:srgbClr val="231F20"/>
                </a:solidFill>
                <a:latin typeface="Arial"/>
                <a:cs typeface="Arial"/>
              </a:rPr>
              <a:t>m</a:t>
            </a:r>
            <a:r>
              <a:rPr sz="600" spc="20" dirty="0">
                <a:solidFill>
                  <a:srgbClr val="231F20"/>
                </a:solidFill>
                <a:latin typeface="Arial"/>
                <a:cs typeface="Arial"/>
              </a:rPr>
              <a:t> </a:t>
            </a:r>
            <a:r>
              <a:rPr sz="600" spc="15" dirty="0">
                <a:solidFill>
                  <a:srgbClr val="231F20"/>
                </a:solidFill>
                <a:latin typeface="Arial"/>
                <a:cs typeface="Arial"/>
              </a:rPr>
              <a:t>odrazem</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retroodsevna</a:t>
            </a:r>
            <a:r>
              <a:rPr sz="600" spc="20" dirty="0">
                <a:solidFill>
                  <a:srgbClr val="231F20"/>
                </a:solidFill>
                <a:latin typeface="Arial"/>
                <a:cs typeface="Arial"/>
              </a:rPr>
              <a:t> </a:t>
            </a:r>
            <a:r>
              <a:rPr sz="600" spc="10" dirty="0">
                <a:solidFill>
                  <a:srgbClr val="231F20"/>
                </a:solidFill>
                <a:latin typeface="Arial"/>
                <a:cs typeface="Arial"/>
              </a:rPr>
              <a:t>snov</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materiá</a:t>
            </a:r>
            <a:r>
              <a:rPr sz="600" spc="0" dirty="0">
                <a:solidFill>
                  <a:srgbClr val="231F20"/>
                </a:solidFill>
                <a:latin typeface="Arial"/>
                <a:cs typeface="Arial"/>
              </a:rPr>
              <a:t>l</a:t>
            </a:r>
            <a:r>
              <a:rPr sz="600" spc="20" dirty="0">
                <a:solidFill>
                  <a:srgbClr val="231F20"/>
                </a:solidFill>
                <a:latin typeface="Arial"/>
                <a:cs typeface="Arial"/>
              </a:rPr>
              <a:t> </a:t>
            </a:r>
            <a:r>
              <a:rPr sz="600" spc="10" dirty="0">
                <a:solidFill>
                  <a:srgbClr val="231F20"/>
                </a:solidFill>
                <a:latin typeface="Arial"/>
                <a:cs typeface="Arial"/>
              </a:rPr>
              <a:t>so</a:t>
            </a:r>
            <a:r>
              <a:rPr sz="600" spc="20" dirty="0">
                <a:solidFill>
                  <a:srgbClr val="231F20"/>
                </a:solidFill>
                <a:latin typeface="Arial"/>
                <a:cs typeface="Arial"/>
              </a:rPr>
              <a:t> </a:t>
            </a:r>
            <a:r>
              <a:rPr sz="600" spc="10" dirty="0">
                <a:solidFill>
                  <a:srgbClr val="231F20"/>
                </a:solidFill>
                <a:latin typeface="Arial"/>
                <a:cs typeface="Arial"/>
              </a:rPr>
              <a:t>spätný</a:t>
            </a:r>
            <a:r>
              <a:rPr sz="600" spc="15" dirty="0">
                <a:solidFill>
                  <a:srgbClr val="231F20"/>
                </a:solidFill>
                <a:latin typeface="Arial"/>
                <a:cs typeface="Arial"/>
              </a:rPr>
              <a:t>m</a:t>
            </a:r>
            <a:r>
              <a:rPr sz="600" spc="20" dirty="0">
                <a:solidFill>
                  <a:srgbClr val="231F20"/>
                </a:solidFill>
                <a:latin typeface="Arial"/>
                <a:cs typeface="Arial"/>
              </a:rPr>
              <a:t> </a:t>
            </a:r>
            <a:r>
              <a:rPr sz="600" spc="10" dirty="0">
                <a:solidFill>
                  <a:srgbClr val="231F20"/>
                </a:solidFill>
                <a:latin typeface="Arial"/>
                <a:cs typeface="Arial"/>
              </a:rPr>
              <a:t>odrazom. αντανακλώμενο</a:t>
            </a:r>
            <a:r>
              <a:rPr sz="600" spc="20" dirty="0">
                <a:solidFill>
                  <a:srgbClr val="231F20"/>
                </a:solidFill>
                <a:latin typeface="Arial"/>
                <a:cs typeface="Arial"/>
              </a:rPr>
              <a:t> </a:t>
            </a:r>
            <a:r>
              <a:rPr sz="600" spc="10" dirty="0">
                <a:solidFill>
                  <a:srgbClr val="231F20"/>
                </a:solidFill>
                <a:latin typeface="Arial"/>
                <a:cs typeface="Arial"/>
              </a:rPr>
              <a:t>υλικό</a:t>
            </a:r>
            <a:r>
              <a:rPr sz="600" spc="5" dirty="0">
                <a:solidFill>
                  <a:srgbClr val="231F20"/>
                </a:solidFill>
                <a:latin typeface="Arial"/>
                <a:cs typeface="Arial"/>
              </a:rPr>
              <a:t>.	</a:t>
            </a:r>
            <a:r>
              <a:rPr sz="600" spc="15" dirty="0">
                <a:solidFill>
                  <a:srgbClr val="231F20"/>
                </a:solidFill>
                <a:latin typeface="Arial"/>
                <a:cs typeface="Arial"/>
              </a:rPr>
              <a:t>светоотражающи</a:t>
            </a:r>
            <a:r>
              <a:rPr sz="600" spc="10" dirty="0">
                <a:solidFill>
                  <a:srgbClr val="231F20"/>
                </a:solidFill>
                <a:latin typeface="Arial"/>
                <a:cs typeface="Arial"/>
              </a:rPr>
              <a:t>й</a:t>
            </a:r>
            <a:r>
              <a:rPr sz="600" spc="20" dirty="0">
                <a:solidFill>
                  <a:srgbClr val="231F20"/>
                </a:solidFill>
                <a:latin typeface="Arial"/>
                <a:cs typeface="Arial"/>
              </a:rPr>
              <a:t> </a:t>
            </a:r>
            <a:r>
              <a:rPr sz="600" spc="15" dirty="0">
                <a:solidFill>
                  <a:srgbClr val="231F20"/>
                </a:solidFill>
                <a:latin typeface="Arial"/>
                <a:cs typeface="Arial"/>
              </a:rPr>
              <a:t>материал</a:t>
            </a:r>
            <a:endParaRPr sz="600">
              <a:latin typeface="Arial"/>
              <a:cs typeface="Arial"/>
            </a:endParaRPr>
          </a:p>
        </p:txBody>
      </p:sp>
      <p:sp>
        <p:nvSpPr>
          <p:cNvPr id="50" name="object 50"/>
          <p:cNvSpPr/>
          <p:nvPr/>
        </p:nvSpPr>
        <p:spPr>
          <a:xfrm>
            <a:off x="4199258" y="2613072"/>
            <a:ext cx="649441" cy="87897"/>
          </a:xfrm>
          <a:prstGeom prst="rect">
            <a:avLst/>
          </a:prstGeom>
          <a:blipFill>
            <a:blip r:embed="rId6" cstate="print"/>
            <a:stretch>
              <a:fillRect/>
            </a:stretch>
          </a:blipFill>
        </p:spPr>
        <p:txBody>
          <a:bodyPr wrap="square" lIns="0" tIns="0" rIns="0" bIns="0" rtlCol="0">
            <a:noAutofit/>
          </a:bodyPr>
          <a:lstStyle/>
          <a:p>
            <a:endParaRPr/>
          </a:p>
        </p:txBody>
      </p:sp>
      <p:sp>
        <p:nvSpPr>
          <p:cNvPr id="51" name="object 51"/>
          <p:cNvSpPr txBox="1"/>
          <p:nvPr/>
        </p:nvSpPr>
        <p:spPr>
          <a:xfrm>
            <a:off x="2225957" y="2740084"/>
            <a:ext cx="4969510" cy="309245"/>
          </a:xfrm>
          <a:prstGeom prst="rect">
            <a:avLst/>
          </a:prstGeom>
        </p:spPr>
        <p:txBody>
          <a:bodyPr vert="horz" wrap="square" lIns="0" tIns="0" rIns="0" bIns="0" rtlCol="0">
            <a:noAutofit/>
          </a:bodyPr>
          <a:lstStyle/>
          <a:p>
            <a:pPr marL="12700" marR="12700" indent="0" algn="ctr">
              <a:lnSpc>
                <a:spcPct val="97900"/>
              </a:lnSpc>
            </a:pPr>
            <a:r>
              <a:rPr sz="800" spc="15" dirty="0">
                <a:solidFill>
                  <a:srgbClr val="231F20"/>
                </a:solidFill>
                <a:latin typeface="Arial"/>
                <a:cs typeface="Arial"/>
              </a:rPr>
              <a:t>C</a:t>
            </a:r>
            <a:r>
              <a:rPr sz="800" spc="-30" dirty="0">
                <a:solidFill>
                  <a:srgbClr val="231F20"/>
                </a:solidFill>
                <a:latin typeface="Arial"/>
                <a:cs typeface="Arial"/>
              </a:rPr>
              <a:t> </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matière</a:t>
            </a:r>
            <a:r>
              <a:rPr sz="600" spc="20" dirty="0">
                <a:solidFill>
                  <a:srgbClr val="231F20"/>
                </a:solidFill>
                <a:latin typeface="Arial"/>
                <a:cs typeface="Arial"/>
              </a:rPr>
              <a:t> </a:t>
            </a:r>
            <a:r>
              <a:rPr sz="600" spc="10" dirty="0">
                <a:solidFill>
                  <a:srgbClr val="231F20"/>
                </a:solidFill>
                <a:latin typeface="Arial"/>
                <a:cs typeface="Arial"/>
              </a:rPr>
              <a:t>combinée</a:t>
            </a:r>
            <a:r>
              <a:rPr sz="600" spc="20" dirty="0">
                <a:solidFill>
                  <a:srgbClr val="231F20"/>
                </a:solidFill>
                <a:latin typeface="Arial"/>
                <a:cs typeface="Arial"/>
              </a:rPr>
              <a:t> </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Materia</a:t>
            </a:r>
            <a:r>
              <a:rPr sz="600" spc="0" dirty="0">
                <a:solidFill>
                  <a:srgbClr val="231F20"/>
                </a:solidFill>
                <a:latin typeface="Arial"/>
                <a:cs typeface="Arial"/>
              </a:rPr>
              <a:t>l</a:t>
            </a:r>
            <a:r>
              <a:rPr sz="600" spc="20" dirty="0">
                <a:solidFill>
                  <a:srgbClr val="231F20"/>
                </a:solidFill>
                <a:latin typeface="Arial"/>
                <a:cs typeface="Arial"/>
              </a:rPr>
              <a:t> </a:t>
            </a:r>
            <a:r>
              <a:rPr sz="600" spc="10" dirty="0">
                <a:solidFill>
                  <a:srgbClr val="231F20"/>
                </a:solidFill>
                <a:latin typeface="Arial"/>
                <a:cs typeface="Arial"/>
              </a:rPr>
              <a:t>mi</a:t>
            </a:r>
            <a:r>
              <a:rPr sz="600" spc="5" dirty="0">
                <a:solidFill>
                  <a:srgbClr val="231F20"/>
                </a:solidFill>
                <a:latin typeface="Arial"/>
                <a:cs typeface="Arial"/>
              </a:rPr>
              <a:t>t</a:t>
            </a:r>
            <a:r>
              <a:rPr sz="600" spc="20" dirty="0">
                <a:solidFill>
                  <a:srgbClr val="231F20"/>
                </a:solidFill>
                <a:latin typeface="Arial"/>
                <a:cs typeface="Arial"/>
              </a:rPr>
              <a:t> </a:t>
            </a:r>
            <a:r>
              <a:rPr sz="600" spc="10" dirty="0">
                <a:solidFill>
                  <a:srgbClr val="231F20"/>
                </a:solidFill>
                <a:latin typeface="Arial"/>
                <a:cs typeface="Arial"/>
              </a:rPr>
              <a:t>2</a:t>
            </a:r>
            <a:r>
              <a:rPr sz="600" spc="20" dirty="0">
                <a:solidFill>
                  <a:srgbClr val="231F20"/>
                </a:solidFill>
                <a:latin typeface="Arial"/>
                <a:cs typeface="Arial"/>
              </a:rPr>
              <a:t> </a:t>
            </a:r>
            <a:r>
              <a:rPr sz="600" spc="10" dirty="0">
                <a:solidFill>
                  <a:srgbClr val="231F20"/>
                </a:solidFill>
                <a:latin typeface="Arial"/>
                <a:cs typeface="Arial"/>
              </a:rPr>
              <a:t>Stoffschichten</a:t>
            </a:r>
            <a:r>
              <a:rPr sz="600" spc="20" dirty="0">
                <a:solidFill>
                  <a:srgbClr val="231F20"/>
                </a:solidFill>
                <a:latin typeface="Arial"/>
                <a:cs typeface="Arial"/>
              </a:rPr>
              <a:t> </a:t>
            </a:r>
            <a:r>
              <a:rPr sz="600" spc="5" dirty="0">
                <a:solidFill>
                  <a:srgbClr val="231F20"/>
                </a:solidFill>
                <a:latin typeface="Arial"/>
                <a:cs typeface="Arial"/>
              </a:rPr>
              <a:t>;</a:t>
            </a:r>
            <a:r>
              <a:rPr sz="600" spc="20" dirty="0">
                <a:solidFill>
                  <a:srgbClr val="231F20"/>
                </a:solidFill>
                <a:latin typeface="Arial"/>
                <a:cs typeface="Arial"/>
              </a:rPr>
              <a:t> </a:t>
            </a:r>
            <a:r>
              <a:rPr sz="600" spc="15" dirty="0">
                <a:solidFill>
                  <a:srgbClr val="231F20"/>
                </a:solidFill>
                <a:latin typeface="Arial"/>
                <a:cs typeface="Arial"/>
              </a:rPr>
              <a:t>Combine</a:t>
            </a:r>
            <a:r>
              <a:rPr sz="600" spc="10" dirty="0">
                <a:solidFill>
                  <a:srgbClr val="231F20"/>
                </a:solidFill>
                <a:latin typeface="Arial"/>
                <a:cs typeface="Arial"/>
              </a:rPr>
              <a:t>d</a:t>
            </a:r>
            <a:r>
              <a:rPr sz="600" spc="20" dirty="0">
                <a:solidFill>
                  <a:srgbClr val="231F20"/>
                </a:solidFill>
                <a:latin typeface="Arial"/>
                <a:cs typeface="Arial"/>
              </a:rPr>
              <a:t> </a:t>
            </a:r>
            <a:r>
              <a:rPr sz="600" spc="10" dirty="0">
                <a:solidFill>
                  <a:srgbClr val="231F20"/>
                </a:solidFill>
                <a:latin typeface="Arial"/>
                <a:cs typeface="Arial"/>
              </a:rPr>
              <a:t>materia</a:t>
            </a:r>
            <a:r>
              <a:rPr sz="600" spc="0" dirty="0">
                <a:solidFill>
                  <a:srgbClr val="231F20"/>
                </a:solidFill>
                <a:latin typeface="Arial"/>
                <a:cs typeface="Arial"/>
              </a:rPr>
              <a:t>l</a:t>
            </a:r>
            <a:r>
              <a:rPr sz="600" spc="20" dirty="0">
                <a:solidFill>
                  <a:srgbClr val="231F20"/>
                </a:solidFill>
                <a:latin typeface="Arial"/>
                <a:cs typeface="Arial"/>
              </a:rPr>
              <a:t> </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kombinál</a:t>
            </a:r>
            <a:r>
              <a:rPr sz="600" spc="5" dirty="0">
                <a:solidFill>
                  <a:srgbClr val="231F20"/>
                </a:solidFill>
                <a:latin typeface="Arial"/>
                <a:cs typeface="Arial"/>
              </a:rPr>
              <a:t>t</a:t>
            </a:r>
            <a:r>
              <a:rPr sz="600" spc="20" dirty="0">
                <a:solidFill>
                  <a:srgbClr val="231F20"/>
                </a:solidFill>
                <a:latin typeface="Arial"/>
                <a:cs typeface="Arial"/>
              </a:rPr>
              <a:t> </a:t>
            </a:r>
            <a:r>
              <a:rPr sz="600" spc="10" dirty="0">
                <a:solidFill>
                  <a:srgbClr val="231F20"/>
                </a:solidFill>
                <a:latin typeface="Arial"/>
                <a:cs typeface="Arial"/>
              </a:rPr>
              <a:t>tulajdonságú</a:t>
            </a:r>
            <a:r>
              <a:rPr sz="600" spc="20" dirty="0">
                <a:solidFill>
                  <a:srgbClr val="231F20"/>
                </a:solidFill>
                <a:latin typeface="Arial"/>
                <a:cs typeface="Arial"/>
              </a:rPr>
              <a:t> </a:t>
            </a:r>
            <a:r>
              <a:rPr sz="600" spc="10" dirty="0">
                <a:solidFill>
                  <a:srgbClr val="231F20"/>
                </a:solidFill>
                <a:latin typeface="Arial"/>
                <a:cs typeface="Arial"/>
              </a:rPr>
              <a:t>alapanyag</a:t>
            </a:r>
            <a:r>
              <a:rPr sz="600" spc="20" dirty="0">
                <a:solidFill>
                  <a:srgbClr val="231F20"/>
                </a:solidFill>
                <a:latin typeface="Arial"/>
                <a:cs typeface="Arial"/>
              </a:rPr>
              <a:t> </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Materia</a:t>
            </a:r>
            <a:r>
              <a:rPr sz="600" spc="20" dirty="0">
                <a:solidFill>
                  <a:srgbClr val="231F20"/>
                </a:solidFill>
                <a:latin typeface="Arial"/>
                <a:cs typeface="Arial"/>
              </a:rPr>
              <a:t> </a:t>
            </a:r>
            <a:r>
              <a:rPr sz="600" spc="10" dirty="0">
                <a:solidFill>
                  <a:srgbClr val="231F20"/>
                </a:solidFill>
                <a:latin typeface="Arial"/>
                <a:cs typeface="Arial"/>
              </a:rPr>
              <a:t>conjunta</a:t>
            </a:r>
            <a:r>
              <a:rPr sz="600" spc="20" dirty="0">
                <a:solidFill>
                  <a:srgbClr val="231F20"/>
                </a:solidFill>
                <a:latin typeface="Arial"/>
                <a:cs typeface="Arial"/>
              </a:rPr>
              <a:t> </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material combinado</a:t>
            </a:r>
            <a:r>
              <a:rPr sz="600" spc="20" dirty="0">
                <a:solidFill>
                  <a:srgbClr val="231F20"/>
                </a:solidFill>
                <a:latin typeface="Arial"/>
                <a:cs typeface="Arial"/>
              </a:rPr>
              <a:t> </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kombinera</a:t>
            </a:r>
            <a:r>
              <a:rPr sz="600" spc="5" dirty="0">
                <a:solidFill>
                  <a:srgbClr val="231F20"/>
                </a:solidFill>
                <a:latin typeface="Arial"/>
                <a:cs typeface="Arial"/>
              </a:rPr>
              <a:t>t</a:t>
            </a:r>
            <a:r>
              <a:rPr sz="600" spc="20" dirty="0">
                <a:solidFill>
                  <a:srgbClr val="231F20"/>
                </a:solidFill>
                <a:latin typeface="Arial"/>
                <a:cs typeface="Arial"/>
              </a:rPr>
              <a:t> </a:t>
            </a:r>
            <a:r>
              <a:rPr sz="600" spc="10" dirty="0">
                <a:solidFill>
                  <a:srgbClr val="231F20"/>
                </a:solidFill>
                <a:latin typeface="Arial"/>
                <a:cs typeface="Arial"/>
              </a:rPr>
              <a:t>materia</a:t>
            </a:r>
            <a:r>
              <a:rPr sz="600" spc="0" dirty="0">
                <a:solidFill>
                  <a:srgbClr val="231F20"/>
                </a:solidFill>
                <a:latin typeface="Arial"/>
                <a:cs typeface="Arial"/>
              </a:rPr>
              <a:t>l</a:t>
            </a:r>
            <a:r>
              <a:rPr sz="600" spc="20" dirty="0">
                <a:solidFill>
                  <a:srgbClr val="231F20"/>
                </a:solidFill>
                <a:latin typeface="Arial"/>
                <a:cs typeface="Arial"/>
              </a:rPr>
              <a:t> </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gecombineerd</a:t>
            </a:r>
            <a:r>
              <a:rPr sz="600" spc="20" dirty="0">
                <a:solidFill>
                  <a:srgbClr val="231F20"/>
                </a:solidFill>
                <a:latin typeface="Arial"/>
                <a:cs typeface="Arial"/>
              </a:rPr>
              <a:t> </a:t>
            </a:r>
            <a:r>
              <a:rPr sz="600" spc="10" dirty="0">
                <a:solidFill>
                  <a:srgbClr val="231F20"/>
                </a:solidFill>
                <a:latin typeface="Arial"/>
                <a:cs typeface="Arial"/>
              </a:rPr>
              <a:t>materiaa</a:t>
            </a:r>
            <a:r>
              <a:rPr sz="600" spc="0" dirty="0">
                <a:solidFill>
                  <a:srgbClr val="231F20"/>
                </a:solidFill>
                <a:latin typeface="Arial"/>
                <a:cs typeface="Arial"/>
              </a:rPr>
              <a:t>l</a:t>
            </a:r>
            <a:r>
              <a:rPr sz="600" spc="20" dirty="0">
                <a:solidFill>
                  <a:srgbClr val="231F20"/>
                </a:solidFill>
                <a:latin typeface="Arial"/>
                <a:cs typeface="Arial"/>
              </a:rPr>
              <a:t> </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Yhdistett</a:t>
            </a:r>
            <a:r>
              <a:rPr sz="600" spc="5" dirty="0">
                <a:solidFill>
                  <a:srgbClr val="231F20"/>
                </a:solidFill>
                <a:latin typeface="Arial"/>
                <a:cs typeface="Arial"/>
              </a:rPr>
              <a:t>y</a:t>
            </a:r>
            <a:r>
              <a:rPr sz="600" spc="20" dirty="0">
                <a:solidFill>
                  <a:srgbClr val="231F20"/>
                </a:solidFill>
                <a:latin typeface="Arial"/>
                <a:cs typeface="Arial"/>
              </a:rPr>
              <a:t> </a:t>
            </a:r>
            <a:r>
              <a:rPr sz="600" spc="10" dirty="0">
                <a:solidFill>
                  <a:srgbClr val="231F20"/>
                </a:solidFill>
                <a:latin typeface="Arial"/>
                <a:cs typeface="Arial"/>
              </a:rPr>
              <a:t>materiaal</a:t>
            </a:r>
            <a:r>
              <a:rPr sz="600" spc="0" dirty="0">
                <a:solidFill>
                  <a:srgbClr val="231F20"/>
                </a:solidFill>
                <a:latin typeface="Arial"/>
                <a:cs typeface="Arial"/>
              </a:rPr>
              <a:t>i</a:t>
            </a:r>
            <a:r>
              <a:rPr sz="600" spc="20" dirty="0">
                <a:solidFill>
                  <a:srgbClr val="231F20"/>
                </a:solidFill>
                <a:latin typeface="Arial"/>
                <a:cs typeface="Arial"/>
              </a:rPr>
              <a:t> </a:t>
            </a:r>
            <a:r>
              <a:rPr sz="600" spc="5" dirty="0">
                <a:solidFill>
                  <a:srgbClr val="231F20"/>
                </a:solidFill>
                <a:latin typeface="Arial"/>
                <a:cs typeface="Arial"/>
              </a:rPr>
              <a:t>; </a:t>
            </a:r>
            <a:r>
              <a:rPr sz="600" spc="35" dirty="0">
                <a:solidFill>
                  <a:srgbClr val="231F20"/>
                </a:solidFill>
                <a:latin typeface="Arial"/>
                <a:cs typeface="Arial"/>
              </a:rPr>
              <a:t> </a:t>
            </a:r>
            <a:r>
              <a:rPr sz="600" spc="10" dirty="0">
                <a:solidFill>
                  <a:srgbClr val="231F20"/>
                </a:solidFill>
                <a:latin typeface="Arial"/>
                <a:cs typeface="Arial"/>
              </a:rPr>
              <a:t>materiale</a:t>
            </a:r>
            <a:r>
              <a:rPr sz="600" spc="20" dirty="0">
                <a:solidFill>
                  <a:srgbClr val="231F20"/>
                </a:solidFill>
                <a:latin typeface="Arial"/>
                <a:cs typeface="Arial"/>
              </a:rPr>
              <a:t> </a:t>
            </a:r>
            <a:r>
              <a:rPr sz="600" spc="15" dirty="0">
                <a:solidFill>
                  <a:srgbClr val="231F20"/>
                </a:solidFill>
                <a:latin typeface="Arial"/>
                <a:cs typeface="Arial"/>
              </a:rPr>
              <a:t>me</a:t>
            </a:r>
            <a:r>
              <a:rPr sz="600" spc="10" dirty="0">
                <a:solidFill>
                  <a:srgbClr val="231F20"/>
                </a:solidFill>
                <a:latin typeface="Arial"/>
                <a:cs typeface="Arial"/>
              </a:rPr>
              <a:t>d</a:t>
            </a:r>
            <a:r>
              <a:rPr sz="600" spc="20" dirty="0">
                <a:solidFill>
                  <a:srgbClr val="231F20"/>
                </a:solidFill>
                <a:latin typeface="Arial"/>
                <a:cs typeface="Arial"/>
              </a:rPr>
              <a:t> </a:t>
            </a:r>
            <a:r>
              <a:rPr sz="600" spc="10" dirty="0">
                <a:solidFill>
                  <a:srgbClr val="231F20"/>
                </a:solidFill>
                <a:latin typeface="Arial"/>
                <a:cs typeface="Arial"/>
              </a:rPr>
              <a:t>kombinere</a:t>
            </a:r>
            <a:r>
              <a:rPr sz="600" spc="5" dirty="0">
                <a:solidFill>
                  <a:srgbClr val="231F20"/>
                </a:solidFill>
                <a:latin typeface="Arial"/>
                <a:cs typeface="Arial"/>
              </a:rPr>
              <a:t>t</a:t>
            </a:r>
            <a:r>
              <a:rPr sz="600" spc="20" dirty="0">
                <a:solidFill>
                  <a:srgbClr val="231F20"/>
                </a:solidFill>
                <a:latin typeface="Arial"/>
                <a:cs typeface="Arial"/>
              </a:rPr>
              <a:t> </a:t>
            </a:r>
            <a:r>
              <a:rPr sz="600" spc="10" dirty="0">
                <a:solidFill>
                  <a:srgbClr val="231F20"/>
                </a:solidFill>
                <a:latin typeface="Arial"/>
                <a:cs typeface="Arial"/>
              </a:rPr>
              <a:t>advarselsfunktion</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materiał kombinowany</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kombineeritud</a:t>
            </a:r>
            <a:r>
              <a:rPr sz="600" spc="20" dirty="0">
                <a:solidFill>
                  <a:srgbClr val="231F20"/>
                </a:solidFill>
                <a:latin typeface="Arial"/>
                <a:cs typeface="Arial"/>
              </a:rPr>
              <a:t> </a:t>
            </a:r>
            <a:r>
              <a:rPr sz="600" spc="10" dirty="0">
                <a:solidFill>
                  <a:srgbClr val="231F20"/>
                </a:solidFill>
                <a:latin typeface="Arial"/>
                <a:cs typeface="Arial"/>
              </a:rPr>
              <a:t>materjal</a:t>
            </a:r>
            <a:r>
              <a:rPr sz="600" spc="5" dirty="0">
                <a:solidFill>
                  <a:srgbClr val="231F20"/>
                </a:solidFill>
                <a:latin typeface="Arial"/>
                <a:cs typeface="Arial"/>
              </a:rPr>
              <a:t>.</a:t>
            </a:r>
            <a:r>
              <a:rPr sz="600" spc="20" dirty="0">
                <a:solidFill>
                  <a:srgbClr val="231F20"/>
                </a:solidFill>
                <a:latin typeface="Arial"/>
                <a:cs typeface="Arial"/>
              </a:rPr>
              <a:t> </a:t>
            </a:r>
            <a:r>
              <a:rPr sz="600" spc="15" dirty="0">
                <a:solidFill>
                  <a:srgbClr val="231F20"/>
                </a:solidFill>
                <a:latin typeface="Arial"/>
                <a:cs typeface="Arial"/>
              </a:rPr>
              <a:t>комбиниран</a:t>
            </a:r>
            <a:r>
              <a:rPr sz="600" spc="10" dirty="0">
                <a:solidFill>
                  <a:srgbClr val="231F20"/>
                </a:solidFill>
                <a:latin typeface="Arial"/>
                <a:cs typeface="Arial"/>
              </a:rPr>
              <a:t>а</a:t>
            </a:r>
            <a:r>
              <a:rPr sz="600" spc="20" dirty="0">
                <a:solidFill>
                  <a:srgbClr val="231F20"/>
                </a:solidFill>
                <a:latin typeface="Arial"/>
                <a:cs typeface="Arial"/>
              </a:rPr>
              <a:t> </a:t>
            </a:r>
            <a:r>
              <a:rPr sz="600" spc="15" dirty="0">
                <a:solidFill>
                  <a:srgbClr val="231F20"/>
                </a:solidFill>
                <a:latin typeface="Arial"/>
                <a:cs typeface="Arial"/>
              </a:rPr>
              <a:t>материя</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Materia</a:t>
            </a:r>
            <a:r>
              <a:rPr sz="600" spc="0" dirty="0">
                <a:solidFill>
                  <a:srgbClr val="231F20"/>
                </a:solidFill>
                <a:latin typeface="Arial"/>
                <a:cs typeface="Arial"/>
              </a:rPr>
              <a:t>l</a:t>
            </a:r>
            <a:r>
              <a:rPr sz="600" spc="20" dirty="0">
                <a:solidFill>
                  <a:srgbClr val="231F20"/>
                </a:solidFill>
                <a:latin typeface="Arial"/>
                <a:cs typeface="Arial"/>
              </a:rPr>
              <a:t> </a:t>
            </a:r>
            <a:r>
              <a:rPr sz="600" spc="10" dirty="0">
                <a:solidFill>
                  <a:srgbClr val="231F20"/>
                </a:solidFill>
                <a:latin typeface="Arial"/>
                <a:cs typeface="Arial"/>
              </a:rPr>
              <a:t>combinat</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kombinovan</a:t>
            </a:r>
            <a:r>
              <a:rPr sz="600" spc="5" dirty="0">
                <a:solidFill>
                  <a:srgbClr val="231F20"/>
                </a:solidFill>
                <a:latin typeface="Arial"/>
                <a:cs typeface="Arial"/>
              </a:rPr>
              <a:t>ý</a:t>
            </a:r>
            <a:r>
              <a:rPr sz="600" spc="20" dirty="0">
                <a:solidFill>
                  <a:srgbClr val="231F20"/>
                </a:solidFill>
                <a:latin typeface="Arial"/>
                <a:cs typeface="Arial"/>
              </a:rPr>
              <a:t> </a:t>
            </a:r>
            <a:r>
              <a:rPr sz="600" spc="10" dirty="0">
                <a:solidFill>
                  <a:srgbClr val="231F20"/>
                </a:solidFill>
                <a:latin typeface="Arial"/>
                <a:cs typeface="Arial"/>
              </a:rPr>
              <a:t>materiál</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kombinirana</a:t>
            </a:r>
            <a:r>
              <a:rPr sz="600" spc="20" dirty="0">
                <a:solidFill>
                  <a:srgbClr val="231F20"/>
                </a:solidFill>
                <a:latin typeface="Arial"/>
                <a:cs typeface="Arial"/>
              </a:rPr>
              <a:t> </a:t>
            </a:r>
            <a:r>
              <a:rPr sz="600" spc="10" dirty="0">
                <a:solidFill>
                  <a:srgbClr val="231F20"/>
                </a:solidFill>
                <a:latin typeface="Arial"/>
                <a:cs typeface="Arial"/>
              </a:rPr>
              <a:t>snov.</a:t>
            </a:r>
            <a:endParaRPr sz="600">
              <a:latin typeface="Arial"/>
              <a:cs typeface="Arial"/>
            </a:endParaRPr>
          </a:p>
        </p:txBody>
      </p:sp>
      <p:sp>
        <p:nvSpPr>
          <p:cNvPr id="52" name="object 52"/>
          <p:cNvSpPr txBox="1"/>
          <p:nvPr/>
        </p:nvSpPr>
        <p:spPr>
          <a:xfrm>
            <a:off x="2892853" y="3037244"/>
            <a:ext cx="1579880" cy="103505"/>
          </a:xfrm>
          <a:prstGeom prst="rect">
            <a:avLst/>
          </a:prstGeom>
        </p:spPr>
        <p:txBody>
          <a:bodyPr vert="horz" wrap="square" lIns="0" tIns="0" rIns="0" bIns="0" rtlCol="0">
            <a:noAutofit/>
          </a:bodyPr>
          <a:lstStyle/>
          <a:p>
            <a:pPr marL="12700">
              <a:lnSpc>
                <a:spcPct val="100000"/>
              </a:lnSpc>
            </a:pPr>
            <a:r>
              <a:rPr sz="600" spc="10" dirty="0">
                <a:solidFill>
                  <a:srgbClr val="231F20"/>
                </a:solidFill>
                <a:latin typeface="Arial"/>
                <a:cs typeface="Arial"/>
              </a:rPr>
              <a:t>kombinovan</a:t>
            </a:r>
            <a:r>
              <a:rPr sz="600" spc="5" dirty="0">
                <a:solidFill>
                  <a:srgbClr val="231F20"/>
                </a:solidFill>
                <a:latin typeface="Arial"/>
                <a:cs typeface="Arial"/>
              </a:rPr>
              <a:t>ý</a:t>
            </a:r>
            <a:r>
              <a:rPr sz="600" spc="20" dirty="0">
                <a:solidFill>
                  <a:srgbClr val="231F20"/>
                </a:solidFill>
                <a:latin typeface="Arial"/>
                <a:cs typeface="Arial"/>
              </a:rPr>
              <a:t> </a:t>
            </a:r>
            <a:r>
              <a:rPr sz="600" spc="10" dirty="0">
                <a:solidFill>
                  <a:srgbClr val="231F20"/>
                </a:solidFill>
                <a:latin typeface="Arial"/>
                <a:cs typeface="Arial"/>
              </a:rPr>
              <a:t>materiál</a:t>
            </a:r>
            <a:r>
              <a:rPr sz="600" spc="5" dirty="0">
                <a:solidFill>
                  <a:srgbClr val="231F20"/>
                </a:solidFill>
                <a:latin typeface="Arial"/>
                <a:cs typeface="Arial"/>
              </a:rPr>
              <a:t>.</a:t>
            </a:r>
            <a:r>
              <a:rPr sz="600" spc="20" dirty="0">
                <a:solidFill>
                  <a:srgbClr val="231F20"/>
                </a:solidFill>
                <a:latin typeface="Arial"/>
                <a:cs typeface="Arial"/>
              </a:rPr>
              <a:t> </a:t>
            </a:r>
            <a:r>
              <a:rPr sz="600" spc="10" dirty="0">
                <a:solidFill>
                  <a:srgbClr val="231F20"/>
                </a:solidFill>
                <a:latin typeface="Arial"/>
                <a:cs typeface="Arial"/>
              </a:rPr>
              <a:t>συνδυασμένο</a:t>
            </a:r>
            <a:r>
              <a:rPr sz="600" spc="20" dirty="0">
                <a:solidFill>
                  <a:srgbClr val="231F20"/>
                </a:solidFill>
                <a:latin typeface="Arial"/>
                <a:cs typeface="Arial"/>
              </a:rPr>
              <a:t> </a:t>
            </a:r>
            <a:r>
              <a:rPr sz="600" spc="10" dirty="0">
                <a:solidFill>
                  <a:srgbClr val="231F20"/>
                </a:solidFill>
                <a:latin typeface="Arial"/>
                <a:cs typeface="Arial"/>
              </a:rPr>
              <a:t>υλικό.</a:t>
            </a:r>
            <a:endParaRPr sz="600">
              <a:latin typeface="Arial"/>
              <a:cs typeface="Arial"/>
            </a:endParaRPr>
          </a:p>
        </p:txBody>
      </p:sp>
      <p:sp>
        <p:nvSpPr>
          <p:cNvPr id="53" name="object 53"/>
          <p:cNvSpPr txBox="1"/>
          <p:nvPr/>
        </p:nvSpPr>
        <p:spPr>
          <a:xfrm>
            <a:off x="5021398" y="3011845"/>
            <a:ext cx="1454785" cy="133985"/>
          </a:xfrm>
          <a:prstGeom prst="rect">
            <a:avLst/>
          </a:prstGeom>
        </p:spPr>
        <p:txBody>
          <a:bodyPr vert="horz" wrap="square" lIns="0" tIns="0" rIns="0" bIns="0" rtlCol="0">
            <a:noAutofit/>
          </a:bodyPr>
          <a:lstStyle/>
          <a:p>
            <a:pPr marL="12700">
              <a:lnSpc>
                <a:spcPct val="100000"/>
              </a:lnSpc>
            </a:pPr>
            <a:r>
              <a:rPr sz="800" spc="20" dirty="0">
                <a:solidFill>
                  <a:srgbClr val="231F20"/>
                </a:solidFill>
                <a:latin typeface="Arial"/>
                <a:cs typeface="Arial"/>
              </a:rPr>
              <a:t>комбинированны</a:t>
            </a:r>
            <a:r>
              <a:rPr sz="800" spc="10" dirty="0">
                <a:solidFill>
                  <a:srgbClr val="231F20"/>
                </a:solidFill>
                <a:latin typeface="Arial"/>
                <a:cs typeface="Arial"/>
              </a:rPr>
              <a:t>й</a:t>
            </a:r>
            <a:r>
              <a:rPr sz="800" spc="30" dirty="0">
                <a:solidFill>
                  <a:srgbClr val="231F20"/>
                </a:solidFill>
                <a:latin typeface="Arial"/>
                <a:cs typeface="Arial"/>
              </a:rPr>
              <a:t> </a:t>
            </a:r>
            <a:r>
              <a:rPr sz="800" spc="20" dirty="0">
                <a:solidFill>
                  <a:srgbClr val="231F20"/>
                </a:solidFill>
                <a:latin typeface="Arial"/>
                <a:cs typeface="Arial"/>
              </a:rPr>
              <a:t>материал</a:t>
            </a:r>
            <a:endParaRPr sz="800">
              <a:latin typeface="Arial"/>
              <a:cs typeface="Arial"/>
            </a:endParaRPr>
          </a:p>
        </p:txBody>
      </p:sp>
      <p:sp>
        <p:nvSpPr>
          <p:cNvPr id="54" name="object 54"/>
          <p:cNvSpPr/>
          <p:nvPr/>
        </p:nvSpPr>
        <p:spPr>
          <a:xfrm>
            <a:off x="4476418" y="3027577"/>
            <a:ext cx="543297" cy="112966"/>
          </a:xfrm>
          <a:prstGeom prst="rect">
            <a:avLst/>
          </a:prstGeom>
          <a:blipFill>
            <a:blip r:embed="rId7" cstate="print"/>
            <a:stretch>
              <a:fillRect/>
            </a:stretch>
          </a:blipFill>
        </p:spPr>
        <p:txBody>
          <a:bodyPr wrap="square" lIns="0" tIns="0" rIns="0" bIns="0" rtlCol="0">
            <a:noAutofit/>
          </a:bodyPr>
          <a:lstStyle/>
          <a:p>
            <a:endParaRPr/>
          </a:p>
        </p:txBody>
      </p:sp>
      <p:sp>
        <p:nvSpPr>
          <p:cNvPr id="55" name="object 55"/>
          <p:cNvSpPr/>
          <p:nvPr/>
        </p:nvSpPr>
        <p:spPr>
          <a:xfrm>
            <a:off x="1845627" y="1929282"/>
            <a:ext cx="5534634" cy="1242898"/>
          </a:xfrm>
          <a:custGeom>
            <a:avLst/>
            <a:gdLst/>
            <a:ahLst/>
            <a:cxnLst/>
            <a:rect l="l" t="t" r="r" b="b"/>
            <a:pathLst>
              <a:path w="5534634" h="1242898">
                <a:moveTo>
                  <a:pt x="5534634" y="1242898"/>
                </a:moveTo>
                <a:lnTo>
                  <a:pt x="0" y="1242898"/>
                </a:lnTo>
                <a:lnTo>
                  <a:pt x="0" y="0"/>
                </a:lnTo>
                <a:lnTo>
                  <a:pt x="5534634" y="0"/>
                </a:lnTo>
                <a:lnTo>
                  <a:pt x="5534634" y="1242898"/>
                </a:lnTo>
                <a:close/>
              </a:path>
            </a:pathLst>
          </a:custGeom>
          <a:ln w="12700">
            <a:solidFill>
              <a:srgbClr val="231F20"/>
            </a:solidFill>
          </a:ln>
        </p:spPr>
        <p:txBody>
          <a:bodyPr wrap="square" lIns="0" tIns="0" rIns="0" bIns="0" rtlCol="0">
            <a:noAutofit/>
          </a:bodyPr>
          <a:lstStyle/>
          <a:p>
            <a:endParaRPr/>
          </a:p>
        </p:txBody>
      </p:sp>
      <p:sp>
        <p:nvSpPr>
          <p:cNvPr id="56" name="object 56"/>
          <p:cNvSpPr txBox="1"/>
          <p:nvPr/>
        </p:nvSpPr>
        <p:spPr>
          <a:xfrm>
            <a:off x="1944290" y="1242781"/>
            <a:ext cx="5361940" cy="560705"/>
          </a:xfrm>
          <a:prstGeom prst="rect">
            <a:avLst/>
          </a:prstGeom>
        </p:spPr>
        <p:txBody>
          <a:bodyPr vert="horz" wrap="square" lIns="0" tIns="0" rIns="0" bIns="0" rtlCol="0">
            <a:noAutofit/>
          </a:bodyPr>
          <a:lstStyle/>
          <a:p>
            <a:pPr marL="396875" marR="12700" indent="-384810">
              <a:lnSpc>
                <a:spcPct val="100000"/>
              </a:lnSpc>
            </a:pPr>
            <a:r>
              <a:rPr sz="600" spc="10" dirty="0">
                <a:solidFill>
                  <a:srgbClr val="231F20"/>
                </a:solidFill>
                <a:latin typeface="Arial"/>
                <a:cs typeface="Arial"/>
              </a:rPr>
              <a:t>X/3</a:t>
            </a:r>
            <a:r>
              <a:rPr sz="600" spc="15" dirty="0">
                <a:solidFill>
                  <a:srgbClr val="231F20"/>
                </a:solidFill>
                <a:latin typeface="Arial"/>
                <a:cs typeface="Arial"/>
              </a:rPr>
              <a:t> </a:t>
            </a:r>
            <a:r>
              <a:rPr sz="600" spc="5" dirty="0">
                <a:solidFill>
                  <a:srgbClr val="231F20"/>
                </a:solidFill>
                <a:latin typeface="Arial"/>
                <a:cs typeface="Arial"/>
              </a:rPr>
              <a:t>:</a:t>
            </a:r>
            <a:r>
              <a:rPr sz="600" spc="15" dirty="0">
                <a:solidFill>
                  <a:srgbClr val="231F20"/>
                </a:solidFill>
                <a:latin typeface="Arial"/>
                <a:cs typeface="Arial"/>
              </a:rPr>
              <a:t> </a:t>
            </a:r>
            <a:r>
              <a:rPr sz="600" spc="10" dirty="0">
                <a:solidFill>
                  <a:srgbClr val="231F20"/>
                </a:solidFill>
                <a:latin typeface="Arial"/>
                <a:cs typeface="Arial"/>
              </a:rPr>
              <a:t>selon</a:t>
            </a:r>
            <a:r>
              <a:rPr sz="600" spc="15" dirty="0">
                <a:solidFill>
                  <a:srgbClr val="231F20"/>
                </a:solidFill>
                <a:latin typeface="Arial"/>
                <a:cs typeface="Arial"/>
              </a:rPr>
              <a:t> </a:t>
            </a:r>
            <a:r>
              <a:rPr sz="600" spc="5" dirty="0">
                <a:solidFill>
                  <a:srgbClr val="231F20"/>
                </a:solidFill>
                <a:latin typeface="Arial"/>
                <a:cs typeface="Arial"/>
              </a:rPr>
              <a:t>l</a:t>
            </a:r>
            <a:r>
              <a:rPr sz="600" spc="10" dirty="0">
                <a:solidFill>
                  <a:srgbClr val="231F20"/>
                </a:solidFill>
                <a:latin typeface="Arial"/>
                <a:cs typeface="Arial"/>
              </a:rPr>
              <a:t>a</a:t>
            </a:r>
            <a:r>
              <a:rPr sz="600" spc="15" dirty="0">
                <a:solidFill>
                  <a:srgbClr val="231F20"/>
                </a:solidFill>
                <a:latin typeface="Arial"/>
                <a:cs typeface="Arial"/>
              </a:rPr>
              <a:t> </a:t>
            </a:r>
            <a:r>
              <a:rPr sz="600" spc="10" dirty="0">
                <a:solidFill>
                  <a:srgbClr val="231F20"/>
                </a:solidFill>
                <a:latin typeface="Arial"/>
                <a:cs typeface="Arial"/>
              </a:rPr>
              <a:t>surface</a:t>
            </a:r>
            <a:r>
              <a:rPr sz="600" spc="15" dirty="0">
                <a:solidFill>
                  <a:srgbClr val="231F20"/>
                </a:solidFill>
                <a:latin typeface="Arial"/>
                <a:cs typeface="Arial"/>
              </a:rPr>
              <a:t> d</a:t>
            </a:r>
            <a:r>
              <a:rPr sz="600" spc="10" dirty="0">
                <a:solidFill>
                  <a:srgbClr val="231F20"/>
                </a:solidFill>
                <a:latin typeface="Arial"/>
                <a:cs typeface="Arial"/>
              </a:rPr>
              <a:t>e</a:t>
            </a:r>
            <a:r>
              <a:rPr sz="600" spc="15" dirty="0">
                <a:solidFill>
                  <a:srgbClr val="231F20"/>
                </a:solidFill>
                <a:latin typeface="Arial"/>
                <a:cs typeface="Arial"/>
              </a:rPr>
              <a:t> </a:t>
            </a:r>
            <a:r>
              <a:rPr sz="600" spc="10" dirty="0">
                <a:solidFill>
                  <a:srgbClr val="231F20"/>
                </a:solidFill>
                <a:latin typeface="Arial"/>
                <a:cs typeface="Arial"/>
              </a:rPr>
              <a:t>matière</a:t>
            </a:r>
            <a:r>
              <a:rPr sz="600" spc="15" dirty="0">
                <a:solidFill>
                  <a:srgbClr val="231F20"/>
                </a:solidFill>
                <a:latin typeface="Arial"/>
                <a:cs typeface="Arial"/>
              </a:rPr>
              <a:t> </a:t>
            </a:r>
            <a:r>
              <a:rPr sz="600" spc="10" dirty="0">
                <a:solidFill>
                  <a:srgbClr val="231F20"/>
                </a:solidFill>
                <a:latin typeface="Arial"/>
                <a:cs typeface="Arial"/>
              </a:rPr>
              <a:t>visible</a:t>
            </a:r>
            <a:r>
              <a:rPr sz="600" spc="15" dirty="0">
                <a:solidFill>
                  <a:srgbClr val="231F20"/>
                </a:solidFill>
                <a:latin typeface="Arial"/>
                <a:cs typeface="Arial"/>
              </a:rPr>
              <a:t> </a:t>
            </a:r>
            <a:r>
              <a:rPr sz="600" spc="5" dirty="0">
                <a:solidFill>
                  <a:srgbClr val="231F20"/>
                </a:solidFill>
                <a:latin typeface="Arial"/>
                <a:cs typeface="Arial"/>
              </a:rPr>
              <a:t>;</a:t>
            </a:r>
            <a:r>
              <a:rPr sz="600" spc="15" dirty="0">
                <a:solidFill>
                  <a:srgbClr val="231F20"/>
                </a:solidFill>
                <a:latin typeface="Arial"/>
                <a:cs typeface="Arial"/>
              </a:rPr>
              <a:t> </a:t>
            </a:r>
            <a:r>
              <a:rPr sz="600" spc="5" dirty="0">
                <a:solidFill>
                  <a:srgbClr val="231F20"/>
                </a:solidFill>
                <a:latin typeface="Arial"/>
                <a:cs typeface="Arial"/>
              </a:rPr>
              <a:t>j</a:t>
            </a:r>
            <a:r>
              <a:rPr sz="600" spc="10" dirty="0">
                <a:solidFill>
                  <a:srgbClr val="231F20"/>
                </a:solidFill>
                <a:latin typeface="Arial"/>
                <a:cs typeface="Arial"/>
              </a:rPr>
              <a:t>e</a:t>
            </a:r>
            <a:r>
              <a:rPr sz="600" spc="15" dirty="0">
                <a:solidFill>
                  <a:srgbClr val="231F20"/>
                </a:solidFill>
                <a:latin typeface="Arial"/>
                <a:cs typeface="Arial"/>
              </a:rPr>
              <a:t> </a:t>
            </a:r>
            <a:r>
              <a:rPr sz="600" spc="10" dirty="0">
                <a:solidFill>
                  <a:srgbClr val="231F20"/>
                </a:solidFill>
                <a:latin typeface="Arial"/>
                <a:cs typeface="Arial"/>
              </a:rPr>
              <a:t>nach </a:t>
            </a:r>
            <a:r>
              <a:rPr sz="600" spc="25" dirty="0">
                <a:solidFill>
                  <a:srgbClr val="231F20"/>
                </a:solidFill>
                <a:latin typeface="Arial"/>
                <a:cs typeface="Arial"/>
              </a:rPr>
              <a:t> </a:t>
            </a:r>
            <a:r>
              <a:rPr sz="600" spc="15" dirty="0">
                <a:solidFill>
                  <a:srgbClr val="231F20"/>
                </a:solidFill>
                <a:latin typeface="Arial"/>
                <a:cs typeface="Arial"/>
              </a:rPr>
              <a:t>de</a:t>
            </a:r>
            <a:r>
              <a:rPr sz="600" spc="5" dirty="0">
                <a:solidFill>
                  <a:srgbClr val="231F20"/>
                </a:solidFill>
                <a:latin typeface="Arial"/>
                <a:cs typeface="Arial"/>
              </a:rPr>
              <a:t>r</a:t>
            </a:r>
            <a:r>
              <a:rPr sz="600" spc="15" dirty="0">
                <a:solidFill>
                  <a:srgbClr val="231F20"/>
                </a:solidFill>
                <a:latin typeface="Arial"/>
                <a:cs typeface="Arial"/>
              </a:rPr>
              <a:t> </a:t>
            </a:r>
            <a:r>
              <a:rPr sz="600" spc="10" dirty="0">
                <a:solidFill>
                  <a:srgbClr val="231F20"/>
                </a:solidFill>
                <a:latin typeface="Arial"/>
                <a:cs typeface="Arial"/>
              </a:rPr>
              <a:t>Fläche</a:t>
            </a:r>
            <a:r>
              <a:rPr sz="600" spc="15" dirty="0">
                <a:solidFill>
                  <a:srgbClr val="231F20"/>
                </a:solidFill>
                <a:latin typeface="Arial"/>
                <a:cs typeface="Arial"/>
              </a:rPr>
              <a:t> de</a:t>
            </a:r>
            <a:r>
              <a:rPr sz="600" spc="5" dirty="0">
                <a:solidFill>
                  <a:srgbClr val="231F20"/>
                </a:solidFill>
                <a:latin typeface="Arial"/>
                <a:cs typeface="Arial"/>
              </a:rPr>
              <a:t>s</a:t>
            </a:r>
            <a:r>
              <a:rPr sz="600" spc="15" dirty="0">
                <a:solidFill>
                  <a:srgbClr val="231F20"/>
                </a:solidFill>
                <a:latin typeface="Arial"/>
                <a:cs typeface="Arial"/>
              </a:rPr>
              <a:t> </a:t>
            </a:r>
            <a:r>
              <a:rPr sz="600" spc="10" dirty="0">
                <a:solidFill>
                  <a:srgbClr val="231F20"/>
                </a:solidFill>
                <a:latin typeface="Arial"/>
                <a:cs typeface="Arial"/>
              </a:rPr>
              <a:t>sichtbaren</a:t>
            </a:r>
            <a:r>
              <a:rPr sz="600" spc="15" dirty="0">
                <a:solidFill>
                  <a:srgbClr val="231F20"/>
                </a:solidFill>
                <a:latin typeface="Arial"/>
                <a:cs typeface="Arial"/>
              </a:rPr>
              <a:t> </a:t>
            </a:r>
            <a:r>
              <a:rPr sz="600" spc="10" dirty="0">
                <a:solidFill>
                  <a:srgbClr val="231F20"/>
                </a:solidFill>
                <a:latin typeface="Arial"/>
                <a:cs typeface="Arial"/>
              </a:rPr>
              <a:t>Materials</a:t>
            </a:r>
            <a:r>
              <a:rPr sz="600" spc="5" dirty="0">
                <a:solidFill>
                  <a:srgbClr val="231F20"/>
                </a:solidFill>
                <a:latin typeface="Arial"/>
                <a:cs typeface="Arial"/>
              </a:rPr>
              <a:t>;</a:t>
            </a:r>
            <a:r>
              <a:rPr sz="600" spc="15" dirty="0">
                <a:solidFill>
                  <a:srgbClr val="231F20"/>
                </a:solidFill>
                <a:latin typeface="Arial"/>
                <a:cs typeface="Arial"/>
              </a:rPr>
              <a:t> </a:t>
            </a:r>
            <a:r>
              <a:rPr sz="600" spc="10" dirty="0">
                <a:solidFill>
                  <a:srgbClr val="231F20"/>
                </a:solidFill>
                <a:latin typeface="Arial"/>
                <a:cs typeface="Arial"/>
              </a:rPr>
              <a:t>according</a:t>
            </a:r>
            <a:r>
              <a:rPr sz="600" spc="15" dirty="0">
                <a:solidFill>
                  <a:srgbClr val="231F20"/>
                </a:solidFill>
                <a:latin typeface="Arial"/>
                <a:cs typeface="Arial"/>
              </a:rPr>
              <a:t> </a:t>
            </a:r>
            <a:r>
              <a:rPr sz="600" spc="10" dirty="0">
                <a:solidFill>
                  <a:srgbClr val="231F20"/>
                </a:solidFill>
                <a:latin typeface="Arial"/>
                <a:cs typeface="Arial"/>
              </a:rPr>
              <a:t>to</a:t>
            </a:r>
            <a:r>
              <a:rPr sz="600" spc="15" dirty="0">
                <a:solidFill>
                  <a:srgbClr val="231F20"/>
                </a:solidFill>
                <a:latin typeface="Arial"/>
                <a:cs typeface="Arial"/>
              </a:rPr>
              <a:t> </a:t>
            </a:r>
            <a:r>
              <a:rPr sz="600" spc="10" dirty="0">
                <a:solidFill>
                  <a:srgbClr val="231F20"/>
                </a:solidFill>
                <a:latin typeface="Arial"/>
                <a:cs typeface="Arial"/>
              </a:rPr>
              <a:t>Area</a:t>
            </a:r>
            <a:r>
              <a:rPr sz="600" spc="15" dirty="0">
                <a:solidFill>
                  <a:srgbClr val="231F20"/>
                </a:solidFill>
                <a:latin typeface="Arial"/>
                <a:cs typeface="Arial"/>
              </a:rPr>
              <a:t> o</a:t>
            </a:r>
            <a:r>
              <a:rPr sz="600" spc="5" dirty="0">
                <a:solidFill>
                  <a:srgbClr val="231F20"/>
                </a:solidFill>
                <a:latin typeface="Arial"/>
                <a:cs typeface="Arial"/>
              </a:rPr>
              <a:t>f</a:t>
            </a:r>
            <a:r>
              <a:rPr sz="600" spc="15" dirty="0">
                <a:solidFill>
                  <a:srgbClr val="231F20"/>
                </a:solidFill>
                <a:latin typeface="Arial"/>
                <a:cs typeface="Arial"/>
              </a:rPr>
              <a:t> </a:t>
            </a:r>
            <a:r>
              <a:rPr sz="600" spc="10" dirty="0">
                <a:solidFill>
                  <a:srgbClr val="231F20"/>
                </a:solidFill>
                <a:latin typeface="Arial"/>
                <a:cs typeface="Arial"/>
              </a:rPr>
              <a:t>visible</a:t>
            </a:r>
            <a:r>
              <a:rPr sz="600" spc="15" dirty="0">
                <a:solidFill>
                  <a:srgbClr val="231F20"/>
                </a:solidFill>
                <a:latin typeface="Arial"/>
                <a:cs typeface="Arial"/>
              </a:rPr>
              <a:t> </a:t>
            </a:r>
            <a:r>
              <a:rPr sz="600" spc="10" dirty="0">
                <a:solidFill>
                  <a:srgbClr val="231F20"/>
                </a:solidFill>
                <a:latin typeface="Arial"/>
                <a:cs typeface="Arial"/>
              </a:rPr>
              <a:t>materia</a:t>
            </a:r>
            <a:r>
              <a:rPr sz="600" spc="0" dirty="0">
                <a:solidFill>
                  <a:srgbClr val="231F20"/>
                </a:solidFill>
                <a:latin typeface="Arial"/>
                <a:cs typeface="Arial"/>
              </a:rPr>
              <a:t>l</a:t>
            </a:r>
            <a:r>
              <a:rPr sz="600" spc="15" dirty="0">
                <a:solidFill>
                  <a:srgbClr val="231F20"/>
                </a:solidFill>
                <a:latin typeface="Arial"/>
                <a:cs typeface="Arial"/>
              </a:rPr>
              <a:t> </a:t>
            </a:r>
            <a:r>
              <a:rPr sz="600" spc="5" dirty="0">
                <a:solidFill>
                  <a:srgbClr val="231F20"/>
                </a:solidFill>
                <a:latin typeface="Arial"/>
                <a:cs typeface="Arial"/>
              </a:rPr>
              <a:t>;</a:t>
            </a:r>
            <a:r>
              <a:rPr sz="600" spc="15" dirty="0">
                <a:solidFill>
                  <a:srgbClr val="231F20"/>
                </a:solidFill>
                <a:latin typeface="Arial"/>
                <a:cs typeface="Arial"/>
              </a:rPr>
              <a:t> </a:t>
            </a:r>
            <a:r>
              <a:rPr sz="600" spc="10" dirty="0">
                <a:solidFill>
                  <a:srgbClr val="231F20"/>
                </a:solidFill>
                <a:latin typeface="Arial"/>
                <a:cs typeface="Arial"/>
              </a:rPr>
              <a:t>a</a:t>
            </a:r>
            <a:r>
              <a:rPr sz="600" spc="15" dirty="0">
                <a:solidFill>
                  <a:srgbClr val="231F20"/>
                </a:solidFill>
                <a:latin typeface="Arial"/>
                <a:cs typeface="Arial"/>
              </a:rPr>
              <a:t> </a:t>
            </a:r>
            <a:r>
              <a:rPr sz="600" spc="5" dirty="0">
                <a:solidFill>
                  <a:srgbClr val="231F20"/>
                </a:solidFill>
                <a:latin typeface="Arial"/>
                <a:cs typeface="Arial"/>
              </a:rPr>
              <a:t>j</a:t>
            </a:r>
            <a:r>
              <a:rPr sz="600" spc="10" dirty="0">
                <a:solidFill>
                  <a:srgbClr val="231F20"/>
                </a:solidFill>
                <a:latin typeface="Arial"/>
                <a:cs typeface="Arial"/>
              </a:rPr>
              <a:t>ó</a:t>
            </a:r>
            <a:r>
              <a:rPr sz="600" spc="15" dirty="0">
                <a:solidFill>
                  <a:srgbClr val="231F20"/>
                </a:solidFill>
                <a:latin typeface="Arial"/>
                <a:cs typeface="Arial"/>
              </a:rPr>
              <a:t> </a:t>
            </a:r>
            <a:r>
              <a:rPr sz="600" spc="10" dirty="0">
                <a:solidFill>
                  <a:srgbClr val="231F20"/>
                </a:solidFill>
                <a:latin typeface="Arial"/>
                <a:cs typeface="Arial"/>
              </a:rPr>
              <a:t>láthatóságo</a:t>
            </a:r>
            <a:r>
              <a:rPr sz="600" spc="5" dirty="0">
                <a:solidFill>
                  <a:srgbClr val="231F20"/>
                </a:solidFill>
                <a:latin typeface="Arial"/>
                <a:cs typeface="Arial"/>
              </a:rPr>
              <a:t>t</a:t>
            </a:r>
            <a:r>
              <a:rPr sz="600" spc="15" dirty="0">
                <a:solidFill>
                  <a:srgbClr val="231F20"/>
                </a:solidFill>
                <a:latin typeface="Arial"/>
                <a:cs typeface="Arial"/>
              </a:rPr>
              <a:t> </a:t>
            </a:r>
            <a:r>
              <a:rPr sz="600" spc="10" dirty="0">
                <a:solidFill>
                  <a:srgbClr val="231F20"/>
                </a:solidFill>
                <a:latin typeface="Arial"/>
                <a:cs typeface="Arial"/>
              </a:rPr>
              <a:t>biztosító alapanyag</a:t>
            </a:r>
            <a:r>
              <a:rPr sz="600" spc="15" dirty="0">
                <a:solidFill>
                  <a:srgbClr val="231F20"/>
                </a:solidFill>
                <a:latin typeface="Arial"/>
                <a:cs typeface="Arial"/>
              </a:rPr>
              <a:t> </a:t>
            </a:r>
            <a:r>
              <a:rPr sz="600" spc="10" dirty="0">
                <a:solidFill>
                  <a:srgbClr val="231F20"/>
                </a:solidFill>
                <a:latin typeface="Arial"/>
                <a:cs typeface="Arial"/>
              </a:rPr>
              <a:t>felülete</a:t>
            </a:r>
            <a:r>
              <a:rPr sz="600" spc="15" dirty="0">
                <a:solidFill>
                  <a:srgbClr val="231F20"/>
                </a:solidFill>
                <a:latin typeface="Arial"/>
                <a:cs typeface="Arial"/>
              </a:rPr>
              <a:t> </a:t>
            </a:r>
            <a:r>
              <a:rPr sz="600" spc="10" dirty="0">
                <a:solidFill>
                  <a:srgbClr val="231F20"/>
                </a:solidFill>
                <a:latin typeface="Arial"/>
                <a:cs typeface="Arial"/>
              </a:rPr>
              <a:t>szerin</a:t>
            </a:r>
            <a:r>
              <a:rPr sz="600" spc="5" dirty="0">
                <a:solidFill>
                  <a:srgbClr val="231F20"/>
                </a:solidFill>
                <a:latin typeface="Arial"/>
                <a:cs typeface="Arial"/>
              </a:rPr>
              <a:t>t</a:t>
            </a:r>
            <a:r>
              <a:rPr sz="600" spc="15" dirty="0">
                <a:solidFill>
                  <a:srgbClr val="231F20"/>
                </a:solidFill>
                <a:latin typeface="Arial"/>
                <a:cs typeface="Arial"/>
              </a:rPr>
              <a:t> </a:t>
            </a:r>
            <a:r>
              <a:rPr sz="600" spc="5" dirty="0">
                <a:solidFill>
                  <a:srgbClr val="231F20"/>
                </a:solidFill>
                <a:latin typeface="Arial"/>
                <a:cs typeface="Arial"/>
              </a:rPr>
              <a:t>;</a:t>
            </a:r>
            <a:r>
              <a:rPr sz="600" spc="15" dirty="0">
                <a:solidFill>
                  <a:srgbClr val="231F20"/>
                </a:solidFill>
                <a:latin typeface="Arial"/>
                <a:cs typeface="Arial"/>
              </a:rPr>
              <a:t> Segú</a:t>
            </a:r>
            <a:r>
              <a:rPr sz="600" spc="10" dirty="0">
                <a:solidFill>
                  <a:srgbClr val="231F20"/>
                </a:solidFill>
                <a:latin typeface="Arial"/>
                <a:cs typeface="Arial"/>
              </a:rPr>
              <a:t>n</a:t>
            </a:r>
            <a:r>
              <a:rPr sz="600" spc="15" dirty="0">
                <a:solidFill>
                  <a:srgbClr val="231F20"/>
                </a:solidFill>
                <a:latin typeface="Arial"/>
                <a:cs typeface="Arial"/>
              </a:rPr>
              <a:t> </a:t>
            </a:r>
            <a:r>
              <a:rPr sz="600" spc="5" dirty="0">
                <a:solidFill>
                  <a:srgbClr val="231F20"/>
                </a:solidFill>
                <a:latin typeface="Arial"/>
                <a:cs typeface="Arial"/>
              </a:rPr>
              <a:t>l</a:t>
            </a:r>
            <a:r>
              <a:rPr sz="600" spc="10" dirty="0">
                <a:solidFill>
                  <a:srgbClr val="231F20"/>
                </a:solidFill>
                <a:latin typeface="Arial"/>
                <a:cs typeface="Arial"/>
              </a:rPr>
              <a:t>a</a:t>
            </a:r>
            <a:r>
              <a:rPr sz="600" spc="15" dirty="0">
                <a:solidFill>
                  <a:srgbClr val="231F20"/>
                </a:solidFill>
                <a:latin typeface="Arial"/>
                <a:cs typeface="Arial"/>
              </a:rPr>
              <a:t> </a:t>
            </a:r>
            <a:r>
              <a:rPr sz="600" spc="10" dirty="0">
                <a:solidFill>
                  <a:srgbClr val="231F20"/>
                </a:solidFill>
                <a:latin typeface="Arial"/>
                <a:cs typeface="Arial"/>
              </a:rPr>
              <a:t>superficie</a:t>
            </a:r>
            <a:r>
              <a:rPr sz="600" spc="15" dirty="0">
                <a:solidFill>
                  <a:srgbClr val="231F20"/>
                </a:solidFill>
                <a:latin typeface="Arial"/>
                <a:cs typeface="Arial"/>
              </a:rPr>
              <a:t> d</a:t>
            </a:r>
            <a:r>
              <a:rPr sz="600" spc="10" dirty="0">
                <a:solidFill>
                  <a:srgbClr val="231F20"/>
                </a:solidFill>
                <a:latin typeface="Arial"/>
                <a:cs typeface="Arial"/>
              </a:rPr>
              <a:t>e</a:t>
            </a:r>
            <a:r>
              <a:rPr sz="600" spc="15" dirty="0">
                <a:solidFill>
                  <a:srgbClr val="231F20"/>
                </a:solidFill>
                <a:latin typeface="Arial"/>
                <a:cs typeface="Arial"/>
              </a:rPr>
              <a:t> </a:t>
            </a:r>
            <a:r>
              <a:rPr sz="600" spc="10" dirty="0">
                <a:solidFill>
                  <a:srgbClr val="231F20"/>
                </a:solidFill>
                <a:latin typeface="Arial"/>
                <a:cs typeface="Arial"/>
              </a:rPr>
              <a:t>materia</a:t>
            </a:r>
            <a:r>
              <a:rPr sz="600" spc="15" dirty="0">
                <a:solidFill>
                  <a:srgbClr val="231F20"/>
                </a:solidFill>
                <a:latin typeface="Arial"/>
                <a:cs typeface="Arial"/>
              </a:rPr>
              <a:t> </a:t>
            </a:r>
            <a:r>
              <a:rPr sz="600" spc="10" dirty="0">
                <a:solidFill>
                  <a:srgbClr val="231F20"/>
                </a:solidFill>
                <a:latin typeface="Arial"/>
                <a:cs typeface="Arial"/>
              </a:rPr>
              <a:t>visible</a:t>
            </a:r>
            <a:r>
              <a:rPr sz="600" spc="15" dirty="0">
                <a:solidFill>
                  <a:srgbClr val="231F20"/>
                </a:solidFill>
                <a:latin typeface="Arial"/>
                <a:cs typeface="Arial"/>
              </a:rPr>
              <a:t> </a:t>
            </a:r>
            <a:r>
              <a:rPr sz="600" spc="5" dirty="0">
                <a:solidFill>
                  <a:srgbClr val="231F20"/>
                </a:solidFill>
                <a:latin typeface="Arial"/>
                <a:cs typeface="Arial"/>
              </a:rPr>
              <a:t>;</a:t>
            </a:r>
            <a:r>
              <a:rPr sz="600" spc="15" dirty="0">
                <a:solidFill>
                  <a:srgbClr val="231F20"/>
                </a:solidFill>
                <a:latin typeface="Arial"/>
                <a:cs typeface="Arial"/>
              </a:rPr>
              <a:t> D</a:t>
            </a:r>
            <a:r>
              <a:rPr sz="600" spc="10" dirty="0">
                <a:solidFill>
                  <a:srgbClr val="231F20"/>
                </a:solidFill>
                <a:latin typeface="Arial"/>
                <a:cs typeface="Arial"/>
              </a:rPr>
              <a:t>e</a:t>
            </a:r>
            <a:r>
              <a:rPr sz="600" spc="15" dirty="0">
                <a:solidFill>
                  <a:srgbClr val="231F20"/>
                </a:solidFill>
                <a:latin typeface="Arial"/>
                <a:cs typeface="Arial"/>
              </a:rPr>
              <a:t> </a:t>
            </a:r>
            <a:r>
              <a:rPr sz="600" spc="10" dirty="0">
                <a:solidFill>
                  <a:srgbClr val="231F20"/>
                </a:solidFill>
                <a:latin typeface="Arial"/>
                <a:cs typeface="Arial"/>
              </a:rPr>
              <a:t>acordo</a:t>
            </a:r>
            <a:r>
              <a:rPr sz="600" spc="15" dirty="0">
                <a:solidFill>
                  <a:srgbClr val="231F20"/>
                </a:solidFill>
                <a:latin typeface="Arial"/>
                <a:cs typeface="Arial"/>
              </a:rPr>
              <a:t> </a:t>
            </a:r>
            <a:r>
              <a:rPr sz="600" spc="10" dirty="0">
                <a:solidFill>
                  <a:srgbClr val="231F20"/>
                </a:solidFill>
                <a:latin typeface="Arial"/>
                <a:cs typeface="Arial"/>
              </a:rPr>
              <a:t>co</a:t>
            </a:r>
            <a:r>
              <a:rPr sz="600" spc="15" dirty="0">
                <a:solidFill>
                  <a:srgbClr val="231F20"/>
                </a:solidFill>
                <a:latin typeface="Arial"/>
                <a:cs typeface="Arial"/>
              </a:rPr>
              <a:t>m </a:t>
            </a:r>
            <a:r>
              <a:rPr sz="600" spc="10" dirty="0">
                <a:solidFill>
                  <a:srgbClr val="231F20"/>
                </a:solidFill>
                <a:latin typeface="Arial"/>
                <a:cs typeface="Arial"/>
              </a:rPr>
              <a:t>a</a:t>
            </a:r>
            <a:r>
              <a:rPr sz="600" spc="15" dirty="0">
                <a:solidFill>
                  <a:srgbClr val="231F20"/>
                </a:solidFill>
                <a:latin typeface="Arial"/>
                <a:cs typeface="Arial"/>
              </a:rPr>
              <a:t> </a:t>
            </a:r>
            <a:r>
              <a:rPr sz="600" spc="10" dirty="0">
                <a:solidFill>
                  <a:srgbClr val="231F20"/>
                </a:solidFill>
                <a:latin typeface="Arial"/>
                <a:cs typeface="Arial"/>
              </a:rPr>
              <a:t>superfície</a:t>
            </a:r>
            <a:r>
              <a:rPr sz="600" spc="15" dirty="0">
                <a:solidFill>
                  <a:srgbClr val="231F20"/>
                </a:solidFill>
                <a:latin typeface="Arial"/>
                <a:cs typeface="Arial"/>
              </a:rPr>
              <a:t> d</a:t>
            </a:r>
            <a:r>
              <a:rPr sz="600" spc="10" dirty="0">
                <a:solidFill>
                  <a:srgbClr val="231F20"/>
                </a:solidFill>
                <a:latin typeface="Arial"/>
                <a:cs typeface="Arial"/>
              </a:rPr>
              <a:t>e</a:t>
            </a:r>
            <a:r>
              <a:rPr sz="600" spc="15" dirty="0">
                <a:solidFill>
                  <a:srgbClr val="231F20"/>
                </a:solidFill>
                <a:latin typeface="Arial"/>
                <a:cs typeface="Arial"/>
              </a:rPr>
              <a:t> </a:t>
            </a:r>
            <a:r>
              <a:rPr sz="600" spc="10" dirty="0">
                <a:solidFill>
                  <a:srgbClr val="231F20"/>
                </a:solidFill>
                <a:latin typeface="Arial"/>
                <a:cs typeface="Arial"/>
              </a:rPr>
              <a:t>materia</a:t>
            </a:r>
            <a:r>
              <a:rPr sz="600" spc="0" dirty="0">
                <a:solidFill>
                  <a:srgbClr val="231F20"/>
                </a:solidFill>
                <a:latin typeface="Arial"/>
                <a:cs typeface="Arial"/>
              </a:rPr>
              <a:t>l</a:t>
            </a:r>
            <a:r>
              <a:rPr sz="600" spc="15" dirty="0">
                <a:solidFill>
                  <a:srgbClr val="231F20"/>
                </a:solidFill>
                <a:latin typeface="Arial"/>
                <a:cs typeface="Arial"/>
              </a:rPr>
              <a:t> </a:t>
            </a:r>
            <a:r>
              <a:rPr sz="600" spc="10" dirty="0">
                <a:solidFill>
                  <a:srgbClr val="231F20"/>
                </a:solidFill>
                <a:latin typeface="Arial"/>
                <a:cs typeface="Arial"/>
              </a:rPr>
              <a:t>visível</a:t>
            </a:r>
            <a:r>
              <a:rPr sz="600" spc="5" dirty="0">
                <a:solidFill>
                  <a:srgbClr val="231F20"/>
                </a:solidFill>
                <a:latin typeface="Arial"/>
                <a:cs typeface="Arial"/>
              </a:rPr>
              <a:t>.</a:t>
            </a:r>
            <a:r>
              <a:rPr sz="600" spc="15" dirty="0">
                <a:solidFill>
                  <a:srgbClr val="231F20"/>
                </a:solidFill>
                <a:latin typeface="Arial"/>
                <a:cs typeface="Arial"/>
              </a:rPr>
              <a:t> </a:t>
            </a:r>
            <a:r>
              <a:rPr sz="600" spc="10" dirty="0">
                <a:solidFill>
                  <a:srgbClr val="231F20"/>
                </a:solidFill>
                <a:latin typeface="Arial"/>
                <a:cs typeface="Arial"/>
              </a:rPr>
              <a:t>Beroende</a:t>
            </a:r>
            <a:r>
              <a:rPr sz="600" spc="15" dirty="0">
                <a:solidFill>
                  <a:srgbClr val="231F20"/>
                </a:solidFill>
                <a:latin typeface="Arial"/>
                <a:cs typeface="Arial"/>
              </a:rPr>
              <a:t> p</a:t>
            </a:r>
            <a:r>
              <a:rPr sz="600" spc="10" dirty="0">
                <a:solidFill>
                  <a:srgbClr val="231F20"/>
                </a:solidFill>
                <a:latin typeface="Arial"/>
                <a:cs typeface="Arial"/>
              </a:rPr>
              <a:t>å</a:t>
            </a:r>
            <a:r>
              <a:rPr sz="600" spc="15" dirty="0">
                <a:solidFill>
                  <a:srgbClr val="231F20"/>
                </a:solidFill>
                <a:latin typeface="Arial"/>
                <a:cs typeface="Arial"/>
              </a:rPr>
              <a:t> de</a:t>
            </a:r>
            <a:r>
              <a:rPr sz="600" spc="5" dirty="0">
                <a:solidFill>
                  <a:srgbClr val="231F20"/>
                </a:solidFill>
                <a:latin typeface="Arial"/>
                <a:cs typeface="Arial"/>
              </a:rPr>
              <a:t>t</a:t>
            </a:r>
            <a:r>
              <a:rPr sz="600" spc="15" dirty="0">
                <a:solidFill>
                  <a:srgbClr val="231F20"/>
                </a:solidFill>
                <a:latin typeface="Arial"/>
                <a:cs typeface="Arial"/>
              </a:rPr>
              <a:t> </a:t>
            </a:r>
            <a:r>
              <a:rPr sz="600" spc="10" dirty="0">
                <a:solidFill>
                  <a:srgbClr val="231F20"/>
                </a:solidFill>
                <a:latin typeface="Arial"/>
                <a:cs typeface="Arial"/>
              </a:rPr>
              <a:t>synliga</a:t>
            </a:r>
            <a:endParaRPr sz="600">
              <a:latin typeface="Arial"/>
              <a:cs typeface="Arial"/>
            </a:endParaRPr>
          </a:p>
          <a:p>
            <a:pPr marL="351155" marR="13335" indent="19050" algn="ctr">
              <a:lnSpc>
                <a:spcPct val="100000"/>
              </a:lnSpc>
              <a:tabLst>
                <a:tab pos="3204210" algn="l"/>
              </a:tabLst>
            </a:pPr>
            <a:r>
              <a:rPr sz="600" spc="10" dirty="0">
                <a:solidFill>
                  <a:srgbClr val="231F20"/>
                </a:solidFill>
                <a:latin typeface="Arial"/>
                <a:cs typeface="Arial"/>
              </a:rPr>
              <a:t>materialet</a:t>
            </a:r>
            <a:r>
              <a:rPr sz="600" spc="5" dirty="0">
                <a:solidFill>
                  <a:srgbClr val="231F20"/>
                </a:solidFill>
                <a:latin typeface="Arial"/>
                <a:cs typeface="Arial"/>
              </a:rPr>
              <a:t>s</a:t>
            </a:r>
            <a:r>
              <a:rPr sz="600" spc="15" dirty="0">
                <a:solidFill>
                  <a:srgbClr val="231F20"/>
                </a:solidFill>
                <a:latin typeface="Arial"/>
                <a:cs typeface="Arial"/>
              </a:rPr>
              <a:t> </a:t>
            </a:r>
            <a:r>
              <a:rPr sz="600" spc="10" dirty="0">
                <a:solidFill>
                  <a:srgbClr val="231F20"/>
                </a:solidFill>
                <a:latin typeface="Arial"/>
                <a:cs typeface="Arial"/>
              </a:rPr>
              <a:t>yta</a:t>
            </a:r>
            <a:r>
              <a:rPr sz="600" spc="5" dirty="0">
                <a:solidFill>
                  <a:srgbClr val="231F20"/>
                </a:solidFill>
                <a:latin typeface="Arial"/>
                <a:cs typeface="Arial"/>
              </a:rPr>
              <a:t>.</a:t>
            </a:r>
            <a:r>
              <a:rPr sz="600" spc="15" dirty="0">
                <a:solidFill>
                  <a:srgbClr val="231F20"/>
                </a:solidFill>
                <a:latin typeface="Arial"/>
                <a:cs typeface="Arial"/>
              </a:rPr>
              <a:t> </a:t>
            </a:r>
            <a:r>
              <a:rPr sz="600" spc="10" dirty="0">
                <a:solidFill>
                  <a:srgbClr val="231F20"/>
                </a:solidFill>
                <a:latin typeface="Arial"/>
                <a:cs typeface="Arial"/>
              </a:rPr>
              <a:t>Afhankelij</a:t>
            </a:r>
            <a:r>
              <a:rPr sz="600" spc="5" dirty="0">
                <a:solidFill>
                  <a:srgbClr val="231F20"/>
                </a:solidFill>
                <a:latin typeface="Arial"/>
                <a:cs typeface="Arial"/>
              </a:rPr>
              <a:t>k</a:t>
            </a:r>
            <a:r>
              <a:rPr sz="600" spc="15" dirty="0">
                <a:solidFill>
                  <a:srgbClr val="231F20"/>
                </a:solidFill>
                <a:latin typeface="Arial"/>
                <a:cs typeface="Arial"/>
              </a:rPr>
              <a:t> </a:t>
            </a:r>
            <a:r>
              <a:rPr sz="600" spc="10" dirty="0">
                <a:solidFill>
                  <a:srgbClr val="231F20"/>
                </a:solidFill>
                <a:latin typeface="Arial"/>
                <a:cs typeface="Arial"/>
              </a:rPr>
              <a:t>van</a:t>
            </a:r>
            <a:r>
              <a:rPr sz="600" spc="15" dirty="0">
                <a:solidFill>
                  <a:srgbClr val="231F20"/>
                </a:solidFill>
                <a:latin typeface="Arial"/>
                <a:cs typeface="Arial"/>
              </a:rPr>
              <a:t> he</a:t>
            </a:r>
            <a:r>
              <a:rPr sz="600" spc="5" dirty="0">
                <a:solidFill>
                  <a:srgbClr val="231F20"/>
                </a:solidFill>
                <a:latin typeface="Arial"/>
                <a:cs typeface="Arial"/>
              </a:rPr>
              <a:t>t</a:t>
            </a:r>
            <a:r>
              <a:rPr sz="600" spc="15" dirty="0">
                <a:solidFill>
                  <a:srgbClr val="231F20"/>
                </a:solidFill>
                <a:latin typeface="Arial"/>
                <a:cs typeface="Arial"/>
              </a:rPr>
              <a:t> </a:t>
            </a:r>
            <a:r>
              <a:rPr sz="600" spc="10" dirty="0">
                <a:solidFill>
                  <a:srgbClr val="231F20"/>
                </a:solidFill>
                <a:latin typeface="Arial"/>
                <a:cs typeface="Arial"/>
              </a:rPr>
              <a:t>zichtbare</a:t>
            </a:r>
            <a:r>
              <a:rPr sz="600" spc="15" dirty="0">
                <a:solidFill>
                  <a:srgbClr val="231F20"/>
                </a:solidFill>
                <a:latin typeface="Arial"/>
                <a:cs typeface="Arial"/>
              </a:rPr>
              <a:t> </a:t>
            </a:r>
            <a:r>
              <a:rPr sz="600" spc="10" dirty="0">
                <a:solidFill>
                  <a:srgbClr val="231F20"/>
                </a:solidFill>
                <a:latin typeface="Arial"/>
                <a:cs typeface="Arial"/>
              </a:rPr>
              <a:t>oppervlaktemateriaal</a:t>
            </a:r>
            <a:r>
              <a:rPr sz="600" spc="5" dirty="0">
                <a:solidFill>
                  <a:srgbClr val="231F20"/>
                </a:solidFill>
                <a:latin typeface="Arial"/>
                <a:cs typeface="Arial"/>
              </a:rPr>
              <a:t>;</a:t>
            </a:r>
            <a:r>
              <a:rPr sz="600" spc="15" dirty="0">
                <a:solidFill>
                  <a:srgbClr val="231F20"/>
                </a:solidFill>
                <a:latin typeface="Arial"/>
                <a:cs typeface="Arial"/>
              </a:rPr>
              <a:t> </a:t>
            </a:r>
            <a:r>
              <a:rPr sz="600" spc="10" dirty="0">
                <a:solidFill>
                  <a:srgbClr val="231F20"/>
                </a:solidFill>
                <a:latin typeface="Arial"/>
                <a:cs typeface="Arial"/>
              </a:rPr>
              <a:t>Riippuu</a:t>
            </a:r>
            <a:r>
              <a:rPr sz="600" spc="15" dirty="0">
                <a:solidFill>
                  <a:srgbClr val="231F20"/>
                </a:solidFill>
                <a:latin typeface="Arial"/>
                <a:cs typeface="Arial"/>
              </a:rPr>
              <a:t> </a:t>
            </a:r>
            <a:r>
              <a:rPr sz="600" spc="10" dirty="0">
                <a:solidFill>
                  <a:srgbClr val="231F20"/>
                </a:solidFill>
                <a:latin typeface="Arial"/>
                <a:cs typeface="Arial"/>
              </a:rPr>
              <a:t>näkyvän</a:t>
            </a:r>
            <a:r>
              <a:rPr sz="600" spc="15" dirty="0">
                <a:solidFill>
                  <a:srgbClr val="231F20"/>
                </a:solidFill>
                <a:latin typeface="Arial"/>
                <a:cs typeface="Arial"/>
              </a:rPr>
              <a:t> </a:t>
            </a:r>
            <a:r>
              <a:rPr sz="600" spc="10" dirty="0">
                <a:solidFill>
                  <a:srgbClr val="231F20"/>
                </a:solidFill>
                <a:latin typeface="Arial"/>
                <a:cs typeface="Arial"/>
              </a:rPr>
              <a:t>materiaalin</a:t>
            </a:r>
            <a:r>
              <a:rPr sz="600" spc="15" dirty="0">
                <a:solidFill>
                  <a:srgbClr val="231F20"/>
                </a:solidFill>
                <a:latin typeface="Arial"/>
                <a:cs typeface="Arial"/>
              </a:rPr>
              <a:t> </a:t>
            </a:r>
            <a:r>
              <a:rPr sz="600" spc="10" dirty="0">
                <a:solidFill>
                  <a:srgbClr val="231F20"/>
                </a:solidFill>
                <a:latin typeface="Arial"/>
                <a:cs typeface="Arial"/>
              </a:rPr>
              <a:t>pinnasta</a:t>
            </a:r>
            <a:r>
              <a:rPr sz="600" spc="5" dirty="0">
                <a:solidFill>
                  <a:srgbClr val="231F20"/>
                </a:solidFill>
                <a:latin typeface="Arial"/>
                <a:cs typeface="Arial"/>
              </a:rPr>
              <a:t>.</a:t>
            </a:r>
            <a:r>
              <a:rPr sz="600" spc="15" dirty="0">
                <a:solidFill>
                  <a:srgbClr val="231F20"/>
                </a:solidFill>
                <a:latin typeface="Arial"/>
                <a:cs typeface="Arial"/>
              </a:rPr>
              <a:t> </a:t>
            </a:r>
            <a:r>
              <a:rPr sz="600" spc="10" dirty="0">
                <a:solidFill>
                  <a:srgbClr val="231F20"/>
                </a:solidFill>
                <a:latin typeface="Arial"/>
                <a:cs typeface="Arial"/>
              </a:rPr>
              <a:t>Ifølge</a:t>
            </a:r>
            <a:r>
              <a:rPr sz="600" spc="15" dirty="0">
                <a:solidFill>
                  <a:srgbClr val="231F20"/>
                </a:solidFill>
                <a:latin typeface="Arial"/>
                <a:cs typeface="Arial"/>
              </a:rPr>
              <a:t> </a:t>
            </a:r>
            <a:r>
              <a:rPr sz="600" spc="10" dirty="0">
                <a:solidFill>
                  <a:srgbClr val="231F20"/>
                </a:solidFill>
                <a:latin typeface="Arial"/>
                <a:cs typeface="Arial"/>
              </a:rPr>
              <a:t>areale</a:t>
            </a:r>
            <a:r>
              <a:rPr sz="600" spc="5" dirty="0">
                <a:solidFill>
                  <a:srgbClr val="231F20"/>
                </a:solidFill>
                <a:latin typeface="Arial"/>
                <a:cs typeface="Arial"/>
              </a:rPr>
              <a:t>t</a:t>
            </a:r>
            <a:r>
              <a:rPr sz="600" spc="15" dirty="0">
                <a:solidFill>
                  <a:srgbClr val="231F20"/>
                </a:solidFill>
                <a:latin typeface="Arial"/>
                <a:cs typeface="Arial"/>
              </a:rPr>
              <a:t> a</a:t>
            </a:r>
            <a:r>
              <a:rPr sz="600" spc="5" dirty="0">
                <a:solidFill>
                  <a:srgbClr val="231F20"/>
                </a:solidFill>
                <a:latin typeface="Arial"/>
                <a:cs typeface="Arial"/>
              </a:rPr>
              <a:t>f</a:t>
            </a:r>
            <a:r>
              <a:rPr sz="600" spc="15" dirty="0">
                <a:solidFill>
                  <a:srgbClr val="231F20"/>
                </a:solidFill>
                <a:latin typeface="Arial"/>
                <a:cs typeface="Arial"/>
              </a:rPr>
              <a:t> de</a:t>
            </a:r>
            <a:r>
              <a:rPr sz="600" spc="5" dirty="0">
                <a:solidFill>
                  <a:srgbClr val="231F20"/>
                </a:solidFill>
                <a:latin typeface="Arial"/>
                <a:cs typeface="Arial"/>
              </a:rPr>
              <a:t>t</a:t>
            </a:r>
            <a:r>
              <a:rPr sz="600" spc="15" dirty="0">
                <a:solidFill>
                  <a:srgbClr val="231F20"/>
                </a:solidFill>
                <a:latin typeface="Arial"/>
                <a:cs typeface="Arial"/>
              </a:rPr>
              <a:t> </a:t>
            </a:r>
            <a:r>
              <a:rPr sz="600" spc="10" dirty="0">
                <a:solidFill>
                  <a:srgbClr val="231F20"/>
                </a:solidFill>
                <a:latin typeface="Arial"/>
                <a:cs typeface="Arial"/>
              </a:rPr>
              <a:t>synlige bæremateriale</a:t>
            </a:r>
            <a:r>
              <a:rPr sz="600" spc="5" dirty="0">
                <a:solidFill>
                  <a:srgbClr val="231F20"/>
                </a:solidFill>
                <a:latin typeface="Arial"/>
                <a:cs typeface="Arial"/>
              </a:rPr>
              <a:t>.</a:t>
            </a:r>
            <a:r>
              <a:rPr sz="600" spc="15" dirty="0">
                <a:solidFill>
                  <a:srgbClr val="231F20"/>
                </a:solidFill>
                <a:latin typeface="Arial"/>
                <a:cs typeface="Arial"/>
              </a:rPr>
              <a:t> W </a:t>
            </a:r>
            <a:r>
              <a:rPr sz="600" spc="10" dirty="0">
                <a:solidFill>
                  <a:srgbClr val="231F20"/>
                </a:solidFill>
                <a:latin typeface="Arial"/>
                <a:cs typeface="Arial"/>
              </a:rPr>
              <a:t>zależnośc</a:t>
            </a:r>
            <a:r>
              <a:rPr sz="600" spc="0" dirty="0">
                <a:solidFill>
                  <a:srgbClr val="231F20"/>
                </a:solidFill>
                <a:latin typeface="Arial"/>
                <a:cs typeface="Arial"/>
              </a:rPr>
              <a:t>i</a:t>
            </a:r>
            <a:r>
              <a:rPr sz="600" spc="15" dirty="0">
                <a:solidFill>
                  <a:srgbClr val="231F20"/>
                </a:solidFill>
                <a:latin typeface="Arial"/>
                <a:cs typeface="Arial"/>
              </a:rPr>
              <a:t> o</a:t>
            </a:r>
            <a:r>
              <a:rPr sz="600" spc="10" dirty="0">
                <a:solidFill>
                  <a:srgbClr val="231F20"/>
                </a:solidFill>
                <a:latin typeface="Arial"/>
                <a:cs typeface="Arial"/>
              </a:rPr>
              <a:t>d</a:t>
            </a:r>
            <a:r>
              <a:rPr sz="600" spc="15" dirty="0">
                <a:solidFill>
                  <a:srgbClr val="231F20"/>
                </a:solidFill>
                <a:latin typeface="Arial"/>
                <a:cs typeface="Arial"/>
              </a:rPr>
              <a:t> </a:t>
            </a:r>
            <a:r>
              <a:rPr sz="600" spc="10" dirty="0">
                <a:solidFill>
                  <a:srgbClr val="231F20"/>
                </a:solidFill>
                <a:latin typeface="Arial"/>
                <a:cs typeface="Arial"/>
              </a:rPr>
              <a:t>powierzchn</a:t>
            </a:r>
            <a:r>
              <a:rPr sz="600" spc="0" dirty="0">
                <a:solidFill>
                  <a:srgbClr val="231F20"/>
                </a:solidFill>
                <a:latin typeface="Arial"/>
                <a:cs typeface="Arial"/>
              </a:rPr>
              <a:t>i</a:t>
            </a:r>
            <a:r>
              <a:rPr sz="600" spc="15" dirty="0">
                <a:solidFill>
                  <a:srgbClr val="231F20"/>
                </a:solidFill>
                <a:latin typeface="Arial"/>
                <a:cs typeface="Arial"/>
              </a:rPr>
              <a:t> </a:t>
            </a:r>
            <a:r>
              <a:rPr sz="600" spc="10" dirty="0">
                <a:solidFill>
                  <a:srgbClr val="231F20"/>
                </a:solidFill>
                <a:latin typeface="Arial"/>
                <a:cs typeface="Arial"/>
              </a:rPr>
              <a:t>widocznego</a:t>
            </a:r>
            <a:r>
              <a:rPr sz="600" spc="15" dirty="0">
                <a:solidFill>
                  <a:srgbClr val="231F20"/>
                </a:solidFill>
                <a:latin typeface="Arial"/>
                <a:cs typeface="Arial"/>
              </a:rPr>
              <a:t> </a:t>
            </a:r>
            <a:r>
              <a:rPr sz="600" spc="10" dirty="0">
                <a:solidFill>
                  <a:srgbClr val="231F20"/>
                </a:solidFill>
                <a:latin typeface="Arial"/>
                <a:cs typeface="Arial"/>
              </a:rPr>
              <a:t>materiału</a:t>
            </a:r>
            <a:r>
              <a:rPr sz="600" spc="5" dirty="0">
                <a:solidFill>
                  <a:srgbClr val="231F20"/>
                </a:solidFill>
                <a:latin typeface="Arial"/>
                <a:cs typeface="Arial"/>
              </a:rPr>
              <a:t>.</a:t>
            </a:r>
            <a:r>
              <a:rPr sz="600" spc="15" dirty="0">
                <a:solidFill>
                  <a:srgbClr val="231F20"/>
                </a:solidFill>
                <a:latin typeface="Arial"/>
                <a:cs typeface="Arial"/>
              </a:rPr>
              <a:t> </a:t>
            </a:r>
            <a:r>
              <a:rPr sz="600" spc="10" dirty="0">
                <a:solidFill>
                  <a:srgbClr val="231F20"/>
                </a:solidFill>
                <a:latin typeface="Arial"/>
                <a:cs typeface="Arial"/>
              </a:rPr>
              <a:t>Vastaval</a:t>
            </a:r>
            <a:r>
              <a:rPr sz="600" spc="5" dirty="0">
                <a:solidFill>
                  <a:srgbClr val="231F20"/>
                </a:solidFill>
                <a:latin typeface="Arial"/>
                <a:cs typeface="Arial"/>
              </a:rPr>
              <a:t>t</a:t>
            </a:r>
            <a:r>
              <a:rPr sz="600" spc="15" dirty="0">
                <a:solidFill>
                  <a:srgbClr val="231F20"/>
                </a:solidFill>
                <a:latin typeface="Arial"/>
                <a:cs typeface="Arial"/>
              </a:rPr>
              <a:t> </a:t>
            </a:r>
            <a:r>
              <a:rPr sz="600" spc="10" dirty="0">
                <a:solidFill>
                  <a:srgbClr val="231F20"/>
                </a:solidFill>
                <a:latin typeface="Arial"/>
                <a:cs typeface="Arial"/>
              </a:rPr>
              <a:t>helkurmaterjal</a:t>
            </a:r>
            <a:r>
              <a:rPr sz="600" spc="0" dirty="0">
                <a:solidFill>
                  <a:srgbClr val="231F20"/>
                </a:solidFill>
                <a:latin typeface="Arial"/>
                <a:cs typeface="Arial"/>
              </a:rPr>
              <a:t>i</a:t>
            </a:r>
            <a:r>
              <a:rPr sz="600" spc="15" dirty="0">
                <a:solidFill>
                  <a:srgbClr val="231F20"/>
                </a:solidFill>
                <a:latin typeface="Arial"/>
                <a:cs typeface="Arial"/>
              </a:rPr>
              <a:t> </a:t>
            </a:r>
            <a:r>
              <a:rPr sz="600" spc="10" dirty="0">
                <a:solidFill>
                  <a:srgbClr val="231F20"/>
                </a:solidFill>
                <a:latin typeface="Arial"/>
                <a:cs typeface="Arial"/>
              </a:rPr>
              <a:t>pinnale</a:t>
            </a:r>
            <a:r>
              <a:rPr sz="600" spc="5" dirty="0">
                <a:solidFill>
                  <a:srgbClr val="231F20"/>
                </a:solidFill>
                <a:latin typeface="Arial"/>
                <a:cs typeface="Arial"/>
              </a:rPr>
              <a:t>.</a:t>
            </a:r>
            <a:r>
              <a:rPr sz="600" spc="15" dirty="0">
                <a:solidFill>
                  <a:srgbClr val="231F20"/>
                </a:solidFill>
                <a:latin typeface="Arial"/>
                <a:cs typeface="Arial"/>
              </a:rPr>
              <a:t> Споре</a:t>
            </a:r>
            <a:r>
              <a:rPr sz="600" spc="10" dirty="0">
                <a:solidFill>
                  <a:srgbClr val="231F20"/>
                </a:solidFill>
                <a:latin typeface="Arial"/>
                <a:cs typeface="Arial"/>
              </a:rPr>
              <a:t>д</a:t>
            </a:r>
            <a:r>
              <a:rPr sz="600" spc="15" dirty="0">
                <a:solidFill>
                  <a:srgbClr val="231F20"/>
                </a:solidFill>
                <a:latin typeface="Arial"/>
                <a:cs typeface="Arial"/>
              </a:rPr>
              <a:t> </a:t>
            </a:r>
            <a:r>
              <a:rPr sz="600" spc="10" dirty="0">
                <a:solidFill>
                  <a:srgbClr val="231F20"/>
                </a:solidFill>
                <a:latin typeface="Arial"/>
                <a:cs typeface="Arial"/>
              </a:rPr>
              <a:t>повърхността</a:t>
            </a:r>
            <a:r>
              <a:rPr sz="600" spc="15" dirty="0">
                <a:solidFill>
                  <a:srgbClr val="231F20"/>
                </a:solidFill>
                <a:latin typeface="Arial"/>
                <a:cs typeface="Arial"/>
              </a:rPr>
              <a:t> </a:t>
            </a:r>
            <a:r>
              <a:rPr sz="600" spc="10" dirty="0">
                <a:solidFill>
                  <a:srgbClr val="231F20"/>
                </a:solidFill>
                <a:latin typeface="Arial"/>
                <a:cs typeface="Arial"/>
              </a:rPr>
              <a:t>на</a:t>
            </a:r>
            <a:r>
              <a:rPr sz="600" spc="15" dirty="0">
                <a:solidFill>
                  <a:srgbClr val="231F20"/>
                </a:solidFill>
                <a:latin typeface="Arial"/>
                <a:cs typeface="Arial"/>
              </a:rPr>
              <a:t> видимата</a:t>
            </a:r>
            <a:r>
              <a:rPr sz="600" spc="10" dirty="0">
                <a:solidFill>
                  <a:srgbClr val="231F20"/>
                </a:solidFill>
                <a:latin typeface="Arial"/>
                <a:cs typeface="Arial"/>
              </a:rPr>
              <a:t> </a:t>
            </a:r>
            <a:r>
              <a:rPr sz="600" spc="15" dirty="0">
                <a:solidFill>
                  <a:srgbClr val="231F20"/>
                </a:solidFill>
                <a:latin typeface="Arial"/>
                <a:cs typeface="Arial"/>
              </a:rPr>
              <a:t>материя</a:t>
            </a:r>
            <a:r>
              <a:rPr sz="600" spc="5" dirty="0">
                <a:solidFill>
                  <a:srgbClr val="231F20"/>
                </a:solidFill>
                <a:latin typeface="Arial"/>
                <a:cs typeface="Arial"/>
              </a:rPr>
              <a:t>.</a:t>
            </a:r>
            <a:r>
              <a:rPr sz="600" spc="15" dirty="0">
                <a:solidFill>
                  <a:srgbClr val="231F20"/>
                </a:solidFill>
                <a:latin typeface="Arial"/>
                <a:cs typeface="Arial"/>
              </a:rPr>
              <a:t> </a:t>
            </a:r>
            <a:r>
              <a:rPr sz="600" spc="10" dirty="0">
                <a:solidFill>
                  <a:srgbClr val="231F20"/>
                </a:solidFill>
                <a:latin typeface="Arial"/>
                <a:cs typeface="Arial"/>
              </a:rPr>
              <a:t>Confor</a:t>
            </a:r>
            <a:r>
              <a:rPr sz="600" spc="15" dirty="0">
                <a:solidFill>
                  <a:srgbClr val="231F20"/>
                </a:solidFill>
                <a:latin typeface="Arial"/>
                <a:cs typeface="Arial"/>
              </a:rPr>
              <a:t>m </a:t>
            </a:r>
            <a:r>
              <a:rPr sz="600" spc="10" dirty="0">
                <a:solidFill>
                  <a:srgbClr val="231F20"/>
                </a:solidFill>
                <a:latin typeface="Arial"/>
                <a:cs typeface="Arial"/>
              </a:rPr>
              <a:t>suprafeţe</a:t>
            </a:r>
            <a:r>
              <a:rPr sz="600" spc="0" dirty="0">
                <a:solidFill>
                  <a:srgbClr val="231F20"/>
                </a:solidFill>
                <a:latin typeface="Arial"/>
                <a:cs typeface="Arial"/>
              </a:rPr>
              <a:t>i</a:t>
            </a:r>
            <a:r>
              <a:rPr sz="600" spc="15" dirty="0">
                <a:solidFill>
                  <a:srgbClr val="231F20"/>
                </a:solidFill>
                <a:latin typeface="Arial"/>
                <a:cs typeface="Arial"/>
              </a:rPr>
              <a:t> </a:t>
            </a:r>
            <a:r>
              <a:rPr sz="600" spc="10" dirty="0">
                <a:solidFill>
                  <a:srgbClr val="231F20"/>
                </a:solidFill>
                <a:latin typeface="Arial"/>
                <a:cs typeface="Arial"/>
              </a:rPr>
              <a:t>materialulu</a:t>
            </a:r>
            <a:r>
              <a:rPr sz="600" spc="0" dirty="0">
                <a:solidFill>
                  <a:srgbClr val="231F20"/>
                </a:solidFill>
                <a:latin typeface="Arial"/>
                <a:cs typeface="Arial"/>
              </a:rPr>
              <a:t>i</a:t>
            </a:r>
            <a:r>
              <a:rPr sz="600" spc="15" dirty="0">
                <a:solidFill>
                  <a:srgbClr val="231F20"/>
                </a:solidFill>
                <a:latin typeface="Arial"/>
                <a:cs typeface="Arial"/>
              </a:rPr>
              <a:t> </a:t>
            </a:r>
            <a:r>
              <a:rPr sz="600" spc="10" dirty="0">
                <a:solidFill>
                  <a:srgbClr val="231F20"/>
                </a:solidFill>
                <a:latin typeface="Arial"/>
                <a:cs typeface="Arial"/>
              </a:rPr>
              <a:t>vizibil</a:t>
            </a:r>
            <a:r>
              <a:rPr sz="600" spc="5" dirty="0">
                <a:solidFill>
                  <a:srgbClr val="231F20"/>
                </a:solidFill>
                <a:latin typeface="Arial"/>
                <a:cs typeface="Arial"/>
              </a:rPr>
              <a:t>.</a:t>
            </a:r>
            <a:r>
              <a:rPr sz="600" spc="15" dirty="0">
                <a:solidFill>
                  <a:srgbClr val="231F20"/>
                </a:solidFill>
                <a:latin typeface="Arial"/>
                <a:cs typeface="Arial"/>
              </a:rPr>
              <a:t> </a:t>
            </a:r>
            <a:r>
              <a:rPr sz="600" spc="10" dirty="0">
                <a:solidFill>
                  <a:srgbClr val="231F20"/>
                </a:solidFill>
                <a:latin typeface="Arial"/>
                <a:cs typeface="Arial"/>
              </a:rPr>
              <a:t>Podle</a:t>
            </a:r>
            <a:r>
              <a:rPr sz="600" spc="15" dirty="0">
                <a:solidFill>
                  <a:srgbClr val="231F20"/>
                </a:solidFill>
                <a:latin typeface="Arial"/>
                <a:cs typeface="Arial"/>
              </a:rPr>
              <a:t> </a:t>
            </a:r>
            <a:r>
              <a:rPr sz="600" spc="10" dirty="0">
                <a:solidFill>
                  <a:srgbClr val="231F20"/>
                </a:solidFill>
                <a:latin typeface="Arial"/>
                <a:cs typeface="Arial"/>
              </a:rPr>
              <a:t>ploch</a:t>
            </a:r>
            <a:r>
              <a:rPr sz="600" spc="5" dirty="0">
                <a:solidFill>
                  <a:srgbClr val="231F20"/>
                </a:solidFill>
                <a:latin typeface="Arial"/>
                <a:cs typeface="Arial"/>
              </a:rPr>
              <a:t>y</a:t>
            </a:r>
            <a:r>
              <a:rPr sz="600" spc="15" dirty="0">
                <a:solidFill>
                  <a:srgbClr val="231F20"/>
                </a:solidFill>
                <a:latin typeface="Arial"/>
                <a:cs typeface="Arial"/>
              </a:rPr>
              <a:t> </a:t>
            </a:r>
            <a:r>
              <a:rPr sz="600" spc="10" dirty="0">
                <a:solidFill>
                  <a:srgbClr val="231F20"/>
                </a:solidFill>
                <a:latin typeface="Arial"/>
                <a:cs typeface="Arial"/>
              </a:rPr>
              <a:t>viditelného</a:t>
            </a:r>
            <a:r>
              <a:rPr sz="600" spc="15" dirty="0">
                <a:solidFill>
                  <a:srgbClr val="231F20"/>
                </a:solidFill>
                <a:latin typeface="Arial"/>
                <a:cs typeface="Arial"/>
              </a:rPr>
              <a:t> </a:t>
            </a:r>
            <a:r>
              <a:rPr sz="600" spc="10" dirty="0">
                <a:solidFill>
                  <a:srgbClr val="231F20"/>
                </a:solidFill>
                <a:latin typeface="Arial"/>
                <a:cs typeface="Arial"/>
              </a:rPr>
              <a:t>materiálu</a:t>
            </a:r>
            <a:r>
              <a:rPr sz="600" spc="5" dirty="0">
                <a:solidFill>
                  <a:srgbClr val="231F20"/>
                </a:solidFill>
                <a:latin typeface="Arial"/>
                <a:cs typeface="Arial"/>
              </a:rPr>
              <a:t>.</a:t>
            </a:r>
            <a:r>
              <a:rPr sz="600" spc="15" dirty="0">
                <a:solidFill>
                  <a:srgbClr val="231F20"/>
                </a:solidFill>
                <a:latin typeface="Arial"/>
                <a:cs typeface="Arial"/>
              </a:rPr>
              <a:t> </a:t>
            </a:r>
            <a:r>
              <a:rPr sz="600" spc="10" dirty="0">
                <a:solidFill>
                  <a:srgbClr val="231F20"/>
                </a:solidFill>
                <a:latin typeface="Arial"/>
                <a:cs typeface="Arial"/>
              </a:rPr>
              <a:t>Glede</a:t>
            </a:r>
            <a:r>
              <a:rPr sz="600" spc="15" dirty="0">
                <a:solidFill>
                  <a:srgbClr val="231F20"/>
                </a:solidFill>
                <a:latin typeface="Arial"/>
                <a:cs typeface="Arial"/>
              </a:rPr>
              <a:t> n</a:t>
            </a:r>
            <a:r>
              <a:rPr sz="600" spc="10" dirty="0">
                <a:solidFill>
                  <a:srgbClr val="231F20"/>
                </a:solidFill>
                <a:latin typeface="Arial"/>
                <a:cs typeface="Arial"/>
              </a:rPr>
              <a:t>a</a:t>
            </a:r>
            <a:r>
              <a:rPr sz="600" spc="15" dirty="0">
                <a:solidFill>
                  <a:srgbClr val="231F20"/>
                </a:solidFill>
                <a:latin typeface="Arial"/>
                <a:cs typeface="Arial"/>
              </a:rPr>
              <a:t> </a:t>
            </a:r>
            <a:r>
              <a:rPr sz="600" spc="10" dirty="0">
                <a:solidFill>
                  <a:srgbClr val="231F20"/>
                </a:solidFill>
                <a:latin typeface="Arial"/>
                <a:cs typeface="Arial"/>
              </a:rPr>
              <a:t>površino</a:t>
            </a:r>
            <a:r>
              <a:rPr sz="600" spc="15" dirty="0">
                <a:solidFill>
                  <a:srgbClr val="231F20"/>
                </a:solidFill>
                <a:latin typeface="Arial"/>
                <a:cs typeface="Arial"/>
              </a:rPr>
              <a:t> </a:t>
            </a:r>
            <a:r>
              <a:rPr sz="600" spc="10" dirty="0">
                <a:solidFill>
                  <a:srgbClr val="231F20"/>
                </a:solidFill>
                <a:latin typeface="Arial"/>
                <a:cs typeface="Arial"/>
              </a:rPr>
              <a:t>vidne</a:t>
            </a:r>
            <a:r>
              <a:rPr sz="600" spc="15" dirty="0">
                <a:solidFill>
                  <a:srgbClr val="231F20"/>
                </a:solidFill>
                <a:latin typeface="Arial"/>
                <a:cs typeface="Arial"/>
              </a:rPr>
              <a:t> </a:t>
            </a:r>
            <a:r>
              <a:rPr sz="600" spc="10" dirty="0">
                <a:solidFill>
                  <a:srgbClr val="231F20"/>
                </a:solidFill>
                <a:latin typeface="Arial"/>
                <a:cs typeface="Arial"/>
              </a:rPr>
              <a:t>snovi</a:t>
            </a:r>
            <a:r>
              <a:rPr sz="600" spc="5" dirty="0">
                <a:solidFill>
                  <a:srgbClr val="231F20"/>
                </a:solidFill>
                <a:latin typeface="Arial"/>
                <a:cs typeface="Arial"/>
              </a:rPr>
              <a:t>.</a:t>
            </a:r>
            <a:r>
              <a:rPr sz="600" spc="15" dirty="0">
                <a:solidFill>
                  <a:srgbClr val="231F20"/>
                </a:solidFill>
                <a:latin typeface="Arial"/>
                <a:cs typeface="Arial"/>
              </a:rPr>
              <a:t> </a:t>
            </a:r>
            <a:r>
              <a:rPr sz="600" spc="10" dirty="0">
                <a:solidFill>
                  <a:srgbClr val="231F20"/>
                </a:solidFill>
                <a:latin typeface="Arial"/>
                <a:cs typeface="Arial"/>
              </a:rPr>
              <a:t>Podľa</a:t>
            </a:r>
            <a:r>
              <a:rPr sz="600" spc="15" dirty="0">
                <a:solidFill>
                  <a:srgbClr val="231F20"/>
                </a:solidFill>
                <a:latin typeface="Arial"/>
                <a:cs typeface="Arial"/>
              </a:rPr>
              <a:t> </a:t>
            </a:r>
            <a:r>
              <a:rPr sz="600" spc="10" dirty="0">
                <a:solidFill>
                  <a:srgbClr val="231F20"/>
                </a:solidFill>
                <a:latin typeface="Arial"/>
                <a:cs typeface="Arial"/>
              </a:rPr>
              <a:t>ploch</a:t>
            </a:r>
            <a:r>
              <a:rPr sz="600" spc="5" dirty="0">
                <a:solidFill>
                  <a:srgbClr val="231F20"/>
                </a:solidFill>
                <a:latin typeface="Arial"/>
                <a:cs typeface="Arial"/>
              </a:rPr>
              <a:t>y</a:t>
            </a:r>
            <a:r>
              <a:rPr sz="600" spc="15" dirty="0">
                <a:solidFill>
                  <a:srgbClr val="231F20"/>
                </a:solidFill>
                <a:latin typeface="Arial"/>
                <a:cs typeface="Arial"/>
              </a:rPr>
              <a:t> </a:t>
            </a:r>
            <a:r>
              <a:rPr sz="600" spc="10" dirty="0">
                <a:solidFill>
                  <a:srgbClr val="231F20"/>
                </a:solidFill>
                <a:latin typeface="Arial"/>
                <a:cs typeface="Arial"/>
              </a:rPr>
              <a:t>viditeľného materiálu</a:t>
            </a:r>
            <a:r>
              <a:rPr sz="600" spc="5" dirty="0">
                <a:solidFill>
                  <a:srgbClr val="231F20"/>
                </a:solidFill>
                <a:latin typeface="Arial"/>
                <a:cs typeface="Arial"/>
              </a:rPr>
              <a:t>.</a:t>
            </a:r>
            <a:r>
              <a:rPr sz="600" spc="15" dirty="0">
                <a:solidFill>
                  <a:srgbClr val="231F20"/>
                </a:solidFill>
                <a:latin typeface="Arial"/>
                <a:cs typeface="Arial"/>
              </a:rPr>
              <a:t> </a:t>
            </a:r>
            <a:r>
              <a:rPr sz="600" spc="10" dirty="0">
                <a:solidFill>
                  <a:srgbClr val="231F20"/>
                </a:solidFill>
                <a:latin typeface="Arial"/>
                <a:cs typeface="Arial"/>
              </a:rPr>
              <a:t>Ανάλογα</a:t>
            </a:r>
            <a:r>
              <a:rPr sz="600" spc="15" dirty="0">
                <a:solidFill>
                  <a:srgbClr val="231F20"/>
                </a:solidFill>
                <a:latin typeface="Arial"/>
                <a:cs typeface="Arial"/>
              </a:rPr>
              <a:t> μ</a:t>
            </a:r>
            <a:r>
              <a:rPr sz="600" spc="5" dirty="0">
                <a:solidFill>
                  <a:srgbClr val="231F20"/>
                </a:solidFill>
                <a:latin typeface="Arial"/>
                <a:cs typeface="Arial"/>
              </a:rPr>
              <a:t>ε</a:t>
            </a:r>
            <a:r>
              <a:rPr sz="600" spc="15" dirty="0">
                <a:solidFill>
                  <a:srgbClr val="231F20"/>
                </a:solidFill>
                <a:latin typeface="Arial"/>
                <a:cs typeface="Arial"/>
              </a:rPr>
              <a:t> </a:t>
            </a:r>
            <a:r>
              <a:rPr sz="600" spc="10" dirty="0">
                <a:solidFill>
                  <a:srgbClr val="231F20"/>
                </a:solidFill>
                <a:latin typeface="Arial"/>
                <a:cs typeface="Arial"/>
              </a:rPr>
              <a:t>τη</a:t>
            </a:r>
            <a:r>
              <a:rPr sz="600" spc="5" dirty="0">
                <a:solidFill>
                  <a:srgbClr val="231F20"/>
                </a:solidFill>
                <a:latin typeface="Arial"/>
                <a:cs typeface="Arial"/>
              </a:rPr>
              <a:t>ν</a:t>
            </a:r>
            <a:r>
              <a:rPr sz="600" spc="15" dirty="0">
                <a:solidFill>
                  <a:srgbClr val="231F20"/>
                </a:solidFill>
                <a:latin typeface="Arial"/>
                <a:cs typeface="Arial"/>
              </a:rPr>
              <a:t> </a:t>
            </a:r>
            <a:r>
              <a:rPr sz="600" spc="10" dirty="0">
                <a:solidFill>
                  <a:srgbClr val="231F20"/>
                </a:solidFill>
                <a:latin typeface="Arial"/>
                <a:cs typeface="Arial"/>
              </a:rPr>
              <a:t>επιφάνεια</a:t>
            </a:r>
            <a:r>
              <a:rPr sz="600" spc="15" dirty="0">
                <a:solidFill>
                  <a:srgbClr val="231F20"/>
                </a:solidFill>
                <a:latin typeface="Arial"/>
                <a:cs typeface="Arial"/>
              </a:rPr>
              <a:t> </a:t>
            </a:r>
            <a:r>
              <a:rPr sz="600" spc="10" dirty="0">
                <a:solidFill>
                  <a:srgbClr val="231F20"/>
                </a:solidFill>
                <a:latin typeface="Arial"/>
                <a:cs typeface="Arial"/>
              </a:rPr>
              <a:t>το</a:t>
            </a:r>
            <a:r>
              <a:rPr sz="600" spc="5" dirty="0">
                <a:solidFill>
                  <a:srgbClr val="231F20"/>
                </a:solidFill>
                <a:latin typeface="Arial"/>
                <a:cs typeface="Arial"/>
              </a:rPr>
              <a:t>υ</a:t>
            </a:r>
            <a:r>
              <a:rPr sz="600" spc="15" dirty="0">
                <a:solidFill>
                  <a:srgbClr val="231F20"/>
                </a:solidFill>
                <a:latin typeface="Arial"/>
                <a:cs typeface="Arial"/>
              </a:rPr>
              <a:t> </a:t>
            </a:r>
            <a:r>
              <a:rPr sz="600" spc="10" dirty="0">
                <a:solidFill>
                  <a:srgbClr val="231F20"/>
                </a:solidFill>
                <a:latin typeface="Arial"/>
                <a:cs typeface="Arial"/>
              </a:rPr>
              <a:t>ορατο</a:t>
            </a:r>
            <a:r>
              <a:rPr sz="600" spc="5" dirty="0">
                <a:solidFill>
                  <a:srgbClr val="231F20"/>
                </a:solidFill>
                <a:latin typeface="Arial"/>
                <a:cs typeface="Arial"/>
              </a:rPr>
              <a:t>ύ</a:t>
            </a:r>
            <a:r>
              <a:rPr sz="600" spc="15" dirty="0">
                <a:solidFill>
                  <a:srgbClr val="231F20"/>
                </a:solidFill>
                <a:latin typeface="Arial"/>
                <a:cs typeface="Arial"/>
              </a:rPr>
              <a:t> </a:t>
            </a:r>
            <a:r>
              <a:rPr sz="600" spc="10" dirty="0">
                <a:solidFill>
                  <a:srgbClr val="231F20"/>
                </a:solidFill>
                <a:latin typeface="Arial"/>
                <a:cs typeface="Arial"/>
              </a:rPr>
              <a:t>υλικού</a:t>
            </a:r>
            <a:r>
              <a:rPr sz="600" spc="5" dirty="0">
                <a:solidFill>
                  <a:srgbClr val="231F20"/>
                </a:solidFill>
                <a:latin typeface="Arial"/>
                <a:cs typeface="Arial"/>
              </a:rPr>
              <a:t>.	</a:t>
            </a:r>
            <a:r>
              <a:rPr sz="600" spc="15" dirty="0">
                <a:solidFill>
                  <a:srgbClr val="231F20"/>
                </a:solidFill>
                <a:latin typeface="Arial"/>
                <a:cs typeface="Arial"/>
              </a:rPr>
              <a:t>площад</a:t>
            </a:r>
            <a:r>
              <a:rPr sz="600" spc="5" dirty="0">
                <a:solidFill>
                  <a:srgbClr val="231F20"/>
                </a:solidFill>
                <a:latin typeface="Arial"/>
                <a:cs typeface="Arial"/>
              </a:rPr>
              <a:t>ь</a:t>
            </a:r>
            <a:r>
              <a:rPr sz="600" spc="15" dirty="0">
                <a:solidFill>
                  <a:srgbClr val="231F20"/>
                </a:solidFill>
                <a:latin typeface="Arial"/>
                <a:cs typeface="Arial"/>
              </a:rPr>
              <a:t> </a:t>
            </a:r>
            <a:r>
              <a:rPr sz="600" spc="10" dirty="0">
                <a:solidFill>
                  <a:srgbClr val="231F20"/>
                </a:solidFill>
                <a:latin typeface="Arial"/>
                <a:cs typeface="Arial"/>
              </a:rPr>
              <a:t>поверхности</a:t>
            </a:r>
            <a:r>
              <a:rPr sz="600" spc="15" dirty="0">
                <a:solidFill>
                  <a:srgbClr val="231F20"/>
                </a:solidFill>
                <a:latin typeface="Arial"/>
                <a:cs typeface="Arial"/>
              </a:rPr>
              <a:t> </a:t>
            </a:r>
            <a:r>
              <a:rPr sz="600" spc="10" dirty="0">
                <a:solidFill>
                  <a:srgbClr val="231F20"/>
                </a:solidFill>
                <a:latin typeface="Arial"/>
                <a:cs typeface="Arial"/>
              </a:rPr>
              <a:t>сигнальной</a:t>
            </a:r>
            <a:r>
              <a:rPr sz="600" spc="15" dirty="0">
                <a:solidFill>
                  <a:srgbClr val="231F20"/>
                </a:solidFill>
                <a:latin typeface="Arial"/>
                <a:cs typeface="Arial"/>
              </a:rPr>
              <a:t> </a:t>
            </a:r>
            <a:r>
              <a:rPr sz="600" spc="10" dirty="0">
                <a:solidFill>
                  <a:srgbClr val="231F20"/>
                </a:solidFill>
                <a:latin typeface="Arial"/>
                <a:cs typeface="Arial"/>
              </a:rPr>
              <a:t>ткани</a:t>
            </a:r>
            <a:endParaRPr sz="600">
              <a:latin typeface="Arial"/>
              <a:cs typeface="Arial"/>
            </a:endParaRPr>
          </a:p>
        </p:txBody>
      </p:sp>
      <p:sp>
        <p:nvSpPr>
          <p:cNvPr id="57" name="object 57"/>
          <p:cNvSpPr/>
          <p:nvPr/>
        </p:nvSpPr>
        <p:spPr>
          <a:xfrm>
            <a:off x="4637985" y="1709020"/>
            <a:ext cx="809247" cy="87897"/>
          </a:xfrm>
          <a:prstGeom prst="rect">
            <a:avLst/>
          </a:prstGeom>
          <a:blipFill>
            <a:blip r:embed="rId8" cstate="print"/>
            <a:stretch>
              <a:fillRect/>
            </a:stretch>
          </a:blipFill>
        </p:spPr>
        <p:txBody>
          <a:bodyPr wrap="square" lIns="0" tIns="0" rIns="0" bIns="0" rtlCol="0">
            <a:noAutofit/>
          </a:bodyPr>
          <a:lstStyle/>
          <a:p>
            <a:endParaRPr/>
          </a:p>
        </p:txBody>
      </p:sp>
      <p:sp>
        <p:nvSpPr>
          <p:cNvPr id="58" name="object 58"/>
          <p:cNvSpPr/>
          <p:nvPr/>
        </p:nvSpPr>
        <p:spPr>
          <a:xfrm>
            <a:off x="1845627" y="1197838"/>
            <a:ext cx="5534634" cy="648474"/>
          </a:xfrm>
          <a:custGeom>
            <a:avLst/>
            <a:gdLst/>
            <a:ahLst/>
            <a:cxnLst/>
            <a:rect l="l" t="t" r="r" b="b"/>
            <a:pathLst>
              <a:path w="5534634" h="648474">
                <a:moveTo>
                  <a:pt x="5534634" y="0"/>
                </a:moveTo>
                <a:lnTo>
                  <a:pt x="0" y="0"/>
                </a:lnTo>
                <a:lnTo>
                  <a:pt x="0" y="648474"/>
                </a:lnTo>
                <a:lnTo>
                  <a:pt x="5534634" y="648474"/>
                </a:lnTo>
                <a:lnTo>
                  <a:pt x="5534634" y="0"/>
                </a:lnTo>
                <a:close/>
              </a:path>
            </a:pathLst>
          </a:custGeom>
          <a:ln w="12700">
            <a:solidFill>
              <a:srgbClr val="231F20"/>
            </a:solidFill>
          </a:ln>
        </p:spPr>
        <p:txBody>
          <a:bodyPr wrap="square" lIns="0" tIns="0" rIns="0" bIns="0" rtlCol="0">
            <a:noAutofit/>
          </a:bodyPr>
          <a:lstStyle/>
          <a:p>
            <a:endParaRPr/>
          </a:p>
        </p:txBody>
      </p:sp>
      <p:graphicFrame>
        <p:nvGraphicFramePr>
          <p:cNvPr id="44" name="object 44"/>
          <p:cNvGraphicFramePr>
            <a:graphicFrameLocks noGrp="1"/>
          </p:cNvGraphicFramePr>
          <p:nvPr/>
        </p:nvGraphicFramePr>
        <p:xfrm>
          <a:off x="170484" y="2275840"/>
          <a:ext cx="1575586" cy="886813"/>
        </p:xfrm>
        <a:graphic>
          <a:graphicData uri="http://schemas.openxmlformats.org/drawingml/2006/table">
            <a:tbl>
              <a:tblPr firstRow="1" bandRow="1">
                <a:tableStyleId>{2D5ABB26-0587-4C30-8999-92F81FD0307C}</a:tableStyleId>
              </a:tblPr>
              <a:tblGrid>
                <a:gridCol w="249745">
                  <a:extLst>
                    <a:ext uri="{9D8B030D-6E8A-4147-A177-3AD203B41FA5}">
                      <a16:colId xmlns:a16="http://schemas.microsoft.com/office/drawing/2014/main" val="20000"/>
                    </a:ext>
                  </a:extLst>
                </a:gridCol>
                <a:gridCol w="442940">
                  <a:extLst>
                    <a:ext uri="{9D8B030D-6E8A-4147-A177-3AD203B41FA5}">
                      <a16:colId xmlns:a16="http://schemas.microsoft.com/office/drawing/2014/main" val="20001"/>
                    </a:ext>
                  </a:extLst>
                </a:gridCol>
                <a:gridCol w="442939">
                  <a:extLst>
                    <a:ext uri="{9D8B030D-6E8A-4147-A177-3AD203B41FA5}">
                      <a16:colId xmlns:a16="http://schemas.microsoft.com/office/drawing/2014/main" val="20002"/>
                    </a:ext>
                  </a:extLst>
                </a:gridCol>
                <a:gridCol w="439962">
                  <a:extLst>
                    <a:ext uri="{9D8B030D-6E8A-4147-A177-3AD203B41FA5}">
                      <a16:colId xmlns:a16="http://schemas.microsoft.com/office/drawing/2014/main" val="20003"/>
                    </a:ext>
                  </a:extLst>
                </a:gridCol>
              </a:tblGrid>
              <a:tr h="216947">
                <a:tc>
                  <a:txBody>
                    <a:bodyPr/>
                    <a:lstStyle/>
                    <a:p>
                      <a:endParaRPr sz="1000">
                        <a:latin typeface="Arial"/>
                        <a:cs typeface="Arial"/>
                      </a:endParaRPr>
                    </a:p>
                  </a:txBody>
                  <a:tcPr marL="0" marR="0" marT="0" marB="0">
                    <a:lnL w="19049">
                      <a:solidFill>
                        <a:srgbClr val="231F20"/>
                      </a:solidFill>
                      <a:prstDash val="solid"/>
                    </a:lnL>
                    <a:lnR w="12700">
                      <a:solidFill>
                        <a:srgbClr val="231F20"/>
                      </a:solidFill>
                      <a:prstDash val="solid"/>
                    </a:lnR>
                    <a:lnT w="19049">
                      <a:solidFill>
                        <a:srgbClr val="231F20"/>
                      </a:solidFill>
                      <a:prstDash val="solid"/>
                    </a:lnT>
                    <a:lnB w="12700">
                      <a:solidFill>
                        <a:srgbClr val="231F20"/>
                      </a:solidFill>
                      <a:prstDash val="solid"/>
                    </a:lnB>
                  </a:tcPr>
                </a:tc>
                <a:tc>
                  <a:txBody>
                    <a:bodyPr/>
                    <a:lstStyle/>
                    <a:p>
                      <a:pPr marL="19685">
                        <a:lnSpc>
                          <a:spcPct val="100000"/>
                        </a:lnSpc>
                      </a:pPr>
                      <a:r>
                        <a:rPr sz="800" spc="-15" dirty="0">
                          <a:solidFill>
                            <a:srgbClr val="231F20"/>
                          </a:solidFill>
                          <a:latin typeface="Arial"/>
                          <a:cs typeface="Arial"/>
                        </a:rPr>
                        <a:t>Class</a:t>
                      </a:r>
                      <a:r>
                        <a:rPr sz="800" spc="0" dirty="0">
                          <a:solidFill>
                            <a:srgbClr val="231F20"/>
                          </a:solidFill>
                          <a:latin typeface="Arial"/>
                          <a:cs typeface="Arial"/>
                        </a:rPr>
                        <a:t>e</a:t>
                      </a:r>
                      <a:r>
                        <a:rPr sz="800" spc="-25" dirty="0">
                          <a:solidFill>
                            <a:srgbClr val="231F20"/>
                          </a:solidFill>
                          <a:latin typeface="Arial"/>
                          <a:cs typeface="Arial"/>
                        </a:rPr>
                        <a:t> </a:t>
                      </a:r>
                      <a:r>
                        <a:rPr sz="800" spc="0" dirty="0">
                          <a:solidFill>
                            <a:srgbClr val="231F20"/>
                          </a:solidFill>
                          <a:latin typeface="Arial"/>
                          <a:cs typeface="Arial"/>
                        </a:rPr>
                        <a:t>3</a:t>
                      </a:r>
                      <a:endParaRPr sz="800">
                        <a:latin typeface="Arial"/>
                        <a:cs typeface="Arial"/>
                      </a:endParaRPr>
                    </a:p>
                  </a:txBody>
                  <a:tcPr marL="0" marR="0" marT="0" marB="0">
                    <a:lnL w="12700">
                      <a:solidFill>
                        <a:srgbClr val="231F20"/>
                      </a:solidFill>
                      <a:prstDash val="solid"/>
                    </a:lnL>
                    <a:lnR w="12700">
                      <a:solidFill>
                        <a:srgbClr val="231F20"/>
                      </a:solidFill>
                      <a:prstDash val="solid"/>
                    </a:lnR>
                    <a:lnT w="19049">
                      <a:solidFill>
                        <a:srgbClr val="231F20"/>
                      </a:solidFill>
                      <a:prstDash val="solid"/>
                    </a:lnT>
                    <a:lnB w="12700">
                      <a:solidFill>
                        <a:srgbClr val="231F20"/>
                      </a:solidFill>
                      <a:prstDash val="solid"/>
                    </a:lnB>
                  </a:tcPr>
                </a:tc>
                <a:tc>
                  <a:txBody>
                    <a:bodyPr/>
                    <a:lstStyle/>
                    <a:p>
                      <a:pPr marL="31750">
                        <a:lnSpc>
                          <a:spcPct val="100000"/>
                        </a:lnSpc>
                      </a:pPr>
                      <a:r>
                        <a:rPr sz="800" spc="-15" dirty="0">
                          <a:solidFill>
                            <a:srgbClr val="231F20"/>
                          </a:solidFill>
                          <a:latin typeface="Arial"/>
                          <a:cs typeface="Arial"/>
                        </a:rPr>
                        <a:t>Class</a:t>
                      </a:r>
                      <a:r>
                        <a:rPr sz="800" spc="0" dirty="0">
                          <a:solidFill>
                            <a:srgbClr val="231F20"/>
                          </a:solidFill>
                          <a:latin typeface="Arial"/>
                          <a:cs typeface="Arial"/>
                        </a:rPr>
                        <a:t>e</a:t>
                      </a:r>
                      <a:r>
                        <a:rPr sz="800" spc="-25" dirty="0">
                          <a:solidFill>
                            <a:srgbClr val="231F20"/>
                          </a:solidFill>
                          <a:latin typeface="Arial"/>
                          <a:cs typeface="Arial"/>
                        </a:rPr>
                        <a:t> </a:t>
                      </a:r>
                      <a:r>
                        <a:rPr sz="800" spc="0" dirty="0">
                          <a:solidFill>
                            <a:srgbClr val="231F20"/>
                          </a:solidFill>
                          <a:latin typeface="Arial"/>
                          <a:cs typeface="Arial"/>
                        </a:rPr>
                        <a:t>2</a:t>
                      </a:r>
                      <a:endParaRPr sz="800">
                        <a:latin typeface="Arial"/>
                        <a:cs typeface="Arial"/>
                      </a:endParaRPr>
                    </a:p>
                  </a:txBody>
                  <a:tcPr marL="0" marR="0" marT="0" marB="0">
                    <a:lnL w="12700">
                      <a:solidFill>
                        <a:srgbClr val="231F20"/>
                      </a:solidFill>
                      <a:prstDash val="solid"/>
                    </a:lnL>
                    <a:lnR w="12700">
                      <a:solidFill>
                        <a:srgbClr val="231F20"/>
                      </a:solidFill>
                      <a:prstDash val="solid"/>
                    </a:lnR>
                    <a:lnT w="19049">
                      <a:solidFill>
                        <a:srgbClr val="231F20"/>
                      </a:solidFill>
                      <a:prstDash val="solid"/>
                    </a:lnT>
                    <a:lnB w="12700">
                      <a:solidFill>
                        <a:srgbClr val="231F20"/>
                      </a:solidFill>
                      <a:prstDash val="solid"/>
                    </a:lnB>
                  </a:tcPr>
                </a:tc>
                <a:tc>
                  <a:txBody>
                    <a:bodyPr/>
                    <a:lstStyle/>
                    <a:p>
                      <a:pPr marL="29845">
                        <a:lnSpc>
                          <a:spcPct val="100000"/>
                        </a:lnSpc>
                      </a:pPr>
                      <a:r>
                        <a:rPr sz="800" spc="-15" dirty="0">
                          <a:solidFill>
                            <a:srgbClr val="231F20"/>
                          </a:solidFill>
                          <a:latin typeface="Arial"/>
                          <a:cs typeface="Arial"/>
                        </a:rPr>
                        <a:t>Class</a:t>
                      </a:r>
                      <a:r>
                        <a:rPr sz="800" spc="0" dirty="0">
                          <a:solidFill>
                            <a:srgbClr val="231F20"/>
                          </a:solidFill>
                          <a:latin typeface="Arial"/>
                          <a:cs typeface="Arial"/>
                        </a:rPr>
                        <a:t>e</a:t>
                      </a:r>
                      <a:r>
                        <a:rPr sz="800" spc="-25" dirty="0">
                          <a:solidFill>
                            <a:srgbClr val="231F20"/>
                          </a:solidFill>
                          <a:latin typeface="Arial"/>
                          <a:cs typeface="Arial"/>
                        </a:rPr>
                        <a:t> </a:t>
                      </a:r>
                      <a:r>
                        <a:rPr sz="800" spc="0" dirty="0">
                          <a:solidFill>
                            <a:srgbClr val="231F20"/>
                          </a:solidFill>
                          <a:latin typeface="Arial"/>
                          <a:cs typeface="Arial"/>
                        </a:rPr>
                        <a:t>1</a:t>
                      </a:r>
                      <a:endParaRPr sz="800">
                        <a:latin typeface="Arial"/>
                        <a:cs typeface="Arial"/>
                      </a:endParaRPr>
                    </a:p>
                  </a:txBody>
                  <a:tcPr marL="0" marR="0" marT="0" marB="0">
                    <a:lnL w="12700">
                      <a:solidFill>
                        <a:srgbClr val="231F20"/>
                      </a:solidFill>
                      <a:prstDash val="solid"/>
                    </a:lnL>
                    <a:lnR w="19049">
                      <a:solidFill>
                        <a:srgbClr val="231F20"/>
                      </a:solidFill>
                      <a:prstDash val="solid"/>
                    </a:lnR>
                    <a:lnT w="19049">
                      <a:solidFill>
                        <a:srgbClr val="231F20"/>
                      </a:solidFill>
                      <a:prstDash val="solid"/>
                    </a:lnT>
                    <a:lnB w="12700">
                      <a:solidFill>
                        <a:srgbClr val="231F20"/>
                      </a:solidFill>
                      <a:prstDash val="solid"/>
                    </a:lnB>
                  </a:tcPr>
                </a:tc>
                <a:extLst>
                  <a:ext uri="{0D108BD9-81ED-4DB2-BD59-A6C34878D82A}">
                    <a16:rowId xmlns:a16="http://schemas.microsoft.com/office/drawing/2014/main" val="10000"/>
                  </a:ext>
                </a:extLst>
              </a:tr>
              <a:tr h="216297">
                <a:tc>
                  <a:txBody>
                    <a:bodyPr/>
                    <a:lstStyle/>
                    <a:p>
                      <a:pPr marL="8890" algn="ctr">
                        <a:lnSpc>
                          <a:spcPct val="100000"/>
                        </a:lnSpc>
                      </a:pPr>
                      <a:r>
                        <a:rPr sz="800" dirty="0">
                          <a:solidFill>
                            <a:srgbClr val="231F20"/>
                          </a:solidFill>
                          <a:latin typeface="Arial"/>
                          <a:cs typeface="Arial"/>
                        </a:rPr>
                        <a:t>A</a:t>
                      </a:r>
                      <a:endParaRPr sz="800">
                        <a:latin typeface="Arial"/>
                        <a:cs typeface="Arial"/>
                      </a:endParaRPr>
                    </a:p>
                  </a:txBody>
                  <a:tcPr marL="0" marR="0" marT="0" marB="0">
                    <a:lnL w="19049">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19685">
                        <a:lnSpc>
                          <a:spcPct val="100000"/>
                        </a:lnSpc>
                      </a:pPr>
                      <a:r>
                        <a:rPr sz="800" spc="-15" dirty="0">
                          <a:solidFill>
                            <a:srgbClr val="231F20"/>
                          </a:solidFill>
                          <a:latin typeface="Arial"/>
                          <a:cs typeface="Arial"/>
                        </a:rPr>
                        <a:t>0.8</a:t>
                      </a:r>
                      <a:r>
                        <a:rPr sz="800" spc="0" dirty="0">
                          <a:solidFill>
                            <a:srgbClr val="231F20"/>
                          </a:solidFill>
                          <a:latin typeface="Arial"/>
                          <a:cs typeface="Arial"/>
                        </a:rPr>
                        <a:t>0</a:t>
                      </a:r>
                      <a:r>
                        <a:rPr sz="800" spc="-25" dirty="0">
                          <a:solidFill>
                            <a:srgbClr val="231F20"/>
                          </a:solidFill>
                          <a:latin typeface="Arial"/>
                          <a:cs typeface="Arial"/>
                        </a:rPr>
                        <a:t> </a:t>
                      </a:r>
                      <a:r>
                        <a:rPr sz="800" spc="-15" dirty="0">
                          <a:solidFill>
                            <a:srgbClr val="231F20"/>
                          </a:solidFill>
                          <a:latin typeface="Arial"/>
                          <a:cs typeface="Arial"/>
                        </a:rPr>
                        <a:t>m²</a:t>
                      </a:r>
                      <a:endParaRPr sz="800">
                        <a:latin typeface="Arial"/>
                        <a:cs typeface="Arial"/>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31750">
                        <a:lnSpc>
                          <a:spcPct val="100000"/>
                        </a:lnSpc>
                      </a:pPr>
                      <a:r>
                        <a:rPr sz="800" spc="-15" dirty="0">
                          <a:solidFill>
                            <a:srgbClr val="231F20"/>
                          </a:solidFill>
                          <a:latin typeface="Arial"/>
                          <a:cs typeface="Arial"/>
                        </a:rPr>
                        <a:t>0.5</a:t>
                      </a:r>
                      <a:r>
                        <a:rPr sz="800" spc="0" dirty="0">
                          <a:solidFill>
                            <a:srgbClr val="231F20"/>
                          </a:solidFill>
                          <a:latin typeface="Arial"/>
                          <a:cs typeface="Arial"/>
                        </a:rPr>
                        <a:t>0</a:t>
                      </a:r>
                      <a:r>
                        <a:rPr sz="800" spc="-25" dirty="0">
                          <a:solidFill>
                            <a:srgbClr val="231F20"/>
                          </a:solidFill>
                          <a:latin typeface="Arial"/>
                          <a:cs typeface="Arial"/>
                        </a:rPr>
                        <a:t> </a:t>
                      </a:r>
                      <a:r>
                        <a:rPr sz="800" spc="-15" dirty="0">
                          <a:solidFill>
                            <a:srgbClr val="231F20"/>
                          </a:solidFill>
                          <a:latin typeface="Arial"/>
                          <a:cs typeface="Arial"/>
                        </a:rPr>
                        <a:t>m²</a:t>
                      </a:r>
                      <a:endParaRPr sz="800">
                        <a:latin typeface="Arial"/>
                        <a:cs typeface="Arial"/>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29845">
                        <a:lnSpc>
                          <a:spcPct val="100000"/>
                        </a:lnSpc>
                      </a:pPr>
                      <a:r>
                        <a:rPr sz="800" spc="-15" dirty="0">
                          <a:solidFill>
                            <a:srgbClr val="231F20"/>
                          </a:solidFill>
                          <a:latin typeface="Arial"/>
                          <a:cs typeface="Arial"/>
                        </a:rPr>
                        <a:t>0.1</a:t>
                      </a:r>
                      <a:r>
                        <a:rPr sz="800" spc="0" dirty="0">
                          <a:solidFill>
                            <a:srgbClr val="231F20"/>
                          </a:solidFill>
                          <a:latin typeface="Arial"/>
                          <a:cs typeface="Arial"/>
                        </a:rPr>
                        <a:t>4</a:t>
                      </a:r>
                      <a:r>
                        <a:rPr sz="800" spc="-25" dirty="0">
                          <a:solidFill>
                            <a:srgbClr val="231F20"/>
                          </a:solidFill>
                          <a:latin typeface="Arial"/>
                          <a:cs typeface="Arial"/>
                        </a:rPr>
                        <a:t> </a:t>
                      </a:r>
                      <a:r>
                        <a:rPr sz="800" spc="-15" dirty="0">
                          <a:solidFill>
                            <a:srgbClr val="231F20"/>
                          </a:solidFill>
                          <a:latin typeface="Arial"/>
                          <a:cs typeface="Arial"/>
                        </a:rPr>
                        <a:t>m²</a:t>
                      </a:r>
                      <a:endParaRPr sz="800">
                        <a:latin typeface="Arial"/>
                        <a:cs typeface="Arial"/>
                      </a:endParaRPr>
                    </a:p>
                  </a:txBody>
                  <a:tcPr marL="0" marR="0" marT="0" marB="0">
                    <a:lnL w="12700">
                      <a:solidFill>
                        <a:srgbClr val="231F20"/>
                      </a:solidFill>
                      <a:prstDash val="solid"/>
                    </a:lnL>
                    <a:lnR w="19049">
                      <a:solidFill>
                        <a:srgbClr val="231F20"/>
                      </a:solidFill>
                      <a:prstDash val="solid"/>
                    </a:lnR>
                    <a:lnT w="12700">
                      <a:solidFill>
                        <a:srgbClr val="231F20"/>
                      </a:solidFill>
                      <a:prstDash val="solid"/>
                    </a:lnT>
                    <a:lnB w="12700">
                      <a:solidFill>
                        <a:srgbClr val="231F20"/>
                      </a:solidFill>
                      <a:prstDash val="solid"/>
                    </a:lnB>
                  </a:tcPr>
                </a:tc>
                <a:extLst>
                  <a:ext uri="{0D108BD9-81ED-4DB2-BD59-A6C34878D82A}">
                    <a16:rowId xmlns:a16="http://schemas.microsoft.com/office/drawing/2014/main" val="10001"/>
                  </a:ext>
                </a:extLst>
              </a:tr>
              <a:tr h="216297">
                <a:tc>
                  <a:txBody>
                    <a:bodyPr/>
                    <a:lstStyle/>
                    <a:p>
                      <a:pPr marL="8890" algn="ctr">
                        <a:lnSpc>
                          <a:spcPct val="100000"/>
                        </a:lnSpc>
                      </a:pPr>
                      <a:r>
                        <a:rPr sz="800" dirty="0">
                          <a:solidFill>
                            <a:srgbClr val="231F20"/>
                          </a:solidFill>
                          <a:latin typeface="Arial"/>
                          <a:cs typeface="Arial"/>
                        </a:rPr>
                        <a:t>B</a:t>
                      </a:r>
                      <a:endParaRPr sz="800">
                        <a:latin typeface="Arial"/>
                        <a:cs typeface="Arial"/>
                      </a:endParaRPr>
                    </a:p>
                  </a:txBody>
                  <a:tcPr marL="0" marR="0" marT="0" marB="0">
                    <a:lnL w="19049">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19685">
                        <a:lnSpc>
                          <a:spcPct val="100000"/>
                        </a:lnSpc>
                      </a:pPr>
                      <a:r>
                        <a:rPr sz="800" spc="-15" dirty="0">
                          <a:solidFill>
                            <a:srgbClr val="231F20"/>
                          </a:solidFill>
                          <a:latin typeface="Arial"/>
                          <a:cs typeface="Arial"/>
                        </a:rPr>
                        <a:t>0.2</a:t>
                      </a:r>
                      <a:r>
                        <a:rPr sz="800" spc="0" dirty="0">
                          <a:solidFill>
                            <a:srgbClr val="231F20"/>
                          </a:solidFill>
                          <a:latin typeface="Arial"/>
                          <a:cs typeface="Arial"/>
                        </a:rPr>
                        <a:t>0</a:t>
                      </a:r>
                      <a:r>
                        <a:rPr sz="800" spc="-25" dirty="0">
                          <a:solidFill>
                            <a:srgbClr val="231F20"/>
                          </a:solidFill>
                          <a:latin typeface="Arial"/>
                          <a:cs typeface="Arial"/>
                        </a:rPr>
                        <a:t> </a:t>
                      </a:r>
                      <a:r>
                        <a:rPr sz="800" spc="-15" dirty="0">
                          <a:solidFill>
                            <a:srgbClr val="231F20"/>
                          </a:solidFill>
                          <a:latin typeface="Arial"/>
                          <a:cs typeface="Arial"/>
                        </a:rPr>
                        <a:t>m²</a:t>
                      </a:r>
                      <a:endParaRPr sz="800">
                        <a:latin typeface="Arial"/>
                        <a:cs typeface="Arial"/>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31750">
                        <a:lnSpc>
                          <a:spcPct val="100000"/>
                        </a:lnSpc>
                      </a:pPr>
                      <a:r>
                        <a:rPr sz="800" spc="-15" dirty="0">
                          <a:solidFill>
                            <a:srgbClr val="231F20"/>
                          </a:solidFill>
                          <a:latin typeface="Arial"/>
                          <a:cs typeface="Arial"/>
                        </a:rPr>
                        <a:t>0.1</a:t>
                      </a:r>
                      <a:r>
                        <a:rPr sz="800" spc="0" dirty="0">
                          <a:solidFill>
                            <a:srgbClr val="231F20"/>
                          </a:solidFill>
                          <a:latin typeface="Arial"/>
                          <a:cs typeface="Arial"/>
                        </a:rPr>
                        <a:t>3</a:t>
                      </a:r>
                      <a:r>
                        <a:rPr sz="800" spc="-25" dirty="0">
                          <a:solidFill>
                            <a:srgbClr val="231F20"/>
                          </a:solidFill>
                          <a:latin typeface="Arial"/>
                          <a:cs typeface="Arial"/>
                        </a:rPr>
                        <a:t> </a:t>
                      </a:r>
                      <a:r>
                        <a:rPr sz="800" spc="-15" dirty="0">
                          <a:solidFill>
                            <a:srgbClr val="231F20"/>
                          </a:solidFill>
                          <a:latin typeface="Arial"/>
                          <a:cs typeface="Arial"/>
                        </a:rPr>
                        <a:t>m²</a:t>
                      </a:r>
                      <a:endParaRPr sz="800">
                        <a:latin typeface="Arial"/>
                        <a:cs typeface="Arial"/>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2700">
                      <a:solidFill>
                        <a:srgbClr val="231F20"/>
                      </a:solidFill>
                      <a:prstDash val="solid"/>
                    </a:lnB>
                  </a:tcPr>
                </a:tc>
                <a:tc>
                  <a:txBody>
                    <a:bodyPr/>
                    <a:lstStyle/>
                    <a:p>
                      <a:pPr marL="29845">
                        <a:lnSpc>
                          <a:spcPct val="100000"/>
                        </a:lnSpc>
                      </a:pPr>
                      <a:r>
                        <a:rPr sz="800" spc="-15" dirty="0">
                          <a:solidFill>
                            <a:srgbClr val="231F20"/>
                          </a:solidFill>
                          <a:latin typeface="Arial"/>
                          <a:cs typeface="Arial"/>
                        </a:rPr>
                        <a:t>0.1</a:t>
                      </a:r>
                      <a:r>
                        <a:rPr sz="800" spc="0" dirty="0">
                          <a:solidFill>
                            <a:srgbClr val="231F20"/>
                          </a:solidFill>
                          <a:latin typeface="Arial"/>
                          <a:cs typeface="Arial"/>
                        </a:rPr>
                        <a:t>0</a:t>
                      </a:r>
                      <a:r>
                        <a:rPr sz="800" spc="-25" dirty="0">
                          <a:solidFill>
                            <a:srgbClr val="231F20"/>
                          </a:solidFill>
                          <a:latin typeface="Arial"/>
                          <a:cs typeface="Arial"/>
                        </a:rPr>
                        <a:t> </a:t>
                      </a:r>
                      <a:r>
                        <a:rPr sz="800" spc="-15" dirty="0">
                          <a:solidFill>
                            <a:srgbClr val="231F20"/>
                          </a:solidFill>
                          <a:latin typeface="Arial"/>
                          <a:cs typeface="Arial"/>
                        </a:rPr>
                        <a:t>m²</a:t>
                      </a:r>
                      <a:endParaRPr sz="800">
                        <a:latin typeface="Arial"/>
                        <a:cs typeface="Arial"/>
                      </a:endParaRPr>
                    </a:p>
                  </a:txBody>
                  <a:tcPr marL="0" marR="0" marT="0" marB="0">
                    <a:lnL w="12700">
                      <a:solidFill>
                        <a:srgbClr val="231F20"/>
                      </a:solidFill>
                      <a:prstDash val="solid"/>
                    </a:lnL>
                    <a:lnR w="19049">
                      <a:solidFill>
                        <a:srgbClr val="231F20"/>
                      </a:solidFill>
                      <a:prstDash val="solid"/>
                    </a:lnR>
                    <a:lnT w="12700">
                      <a:solidFill>
                        <a:srgbClr val="231F20"/>
                      </a:solidFill>
                      <a:prstDash val="solid"/>
                    </a:lnT>
                    <a:lnB w="12700">
                      <a:solidFill>
                        <a:srgbClr val="231F20"/>
                      </a:solidFill>
                      <a:prstDash val="solid"/>
                    </a:lnB>
                  </a:tcPr>
                </a:tc>
                <a:extLst>
                  <a:ext uri="{0D108BD9-81ED-4DB2-BD59-A6C34878D82A}">
                    <a16:rowId xmlns:a16="http://schemas.microsoft.com/office/drawing/2014/main" val="10002"/>
                  </a:ext>
                </a:extLst>
              </a:tr>
              <a:tr h="237272">
                <a:tc>
                  <a:txBody>
                    <a:bodyPr/>
                    <a:lstStyle/>
                    <a:p>
                      <a:pPr marL="85090">
                        <a:lnSpc>
                          <a:spcPct val="100000"/>
                        </a:lnSpc>
                      </a:pPr>
                      <a:r>
                        <a:rPr sz="800" dirty="0">
                          <a:solidFill>
                            <a:srgbClr val="231F20"/>
                          </a:solidFill>
                          <a:latin typeface="Arial"/>
                          <a:cs typeface="Arial"/>
                        </a:rPr>
                        <a:t>C</a:t>
                      </a:r>
                      <a:endParaRPr sz="800">
                        <a:latin typeface="Arial"/>
                        <a:cs typeface="Arial"/>
                      </a:endParaRPr>
                    </a:p>
                  </a:txBody>
                  <a:tcPr marL="0" marR="0" marT="0" marB="0">
                    <a:lnL w="19049">
                      <a:solidFill>
                        <a:srgbClr val="231F20"/>
                      </a:solidFill>
                      <a:prstDash val="solid"/>
                    </a:lnL>
                    <a:lnR w="12700">
                      <a:solidFill>
                        <a:srgbClr val="231F20"/>
                      </a:solidFill>
                      <a:prstDash val="solid"/>
                    </a:lnR>
                    <a:lnT w="12700">
                      <a:solidFill>
                        <a:srgbClr val="231F20"/>
                      </a:solidFill>
                      <a:prstDash val="solid"/>
                    </a:lnT>
                    <a:lnB w="19049">
                      <a:solidFill>
                        <a:srgbClr val="231F20"/>
                      </a:solidFill>
                      <a:prstDash val="solid"/>
                    </a:lnB>
                  </a:tcPr>
                </a:tc>
                <a:tc>
                  <a:txBody>
                    <a:bodyPr/>
                    <a:lstStyle/>
                    <a:p>
                      <a:pPr marL="32384">
                        <a:lnSpc>
                          <a:spcPct val="100000"/>
                        </a:lnSpc>
                      </a:pPr>
                      <a:r>
                        <a:rPr sz="800" dirty="0">
                          <a:solidFill>
                            <a:srgbClr val="231F20"/>
                          </a:solidFill>
                          <a:latin typeface="Arial"/>
                          <a:cs typeface="Arial"/>
                        </a:rPr>
                        <a:t>-</a:t>
                      </a:r>
                      <a:endParaRPr sz="800">
                        <a:latin typeface="Arial"/>
                        <a:cs typeface="Arial"/>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9049">
                      <a:solidFill>
                        <a:srgbClr val="231F20"/>
                      </a:solidFill>
                      <a:prstDash val="solid"/>
                    </a:lnB>
                  </a:tcPr>
                </a:tc>
                <a:tc>
                  <a:txBody>
                    <a:bodyPr/>
                    <a:lstStyle/>
                    <a:p>
                      <a:pPr marL="31750">
                        <a:lnSpc>
                          <a:spcPct val="100000"/>
                        </a:lnSpc>
                      </a:pPr>
                      <a:r>
                        <a:rPr sz="800" dirty="0">
                          <a:solidFill>
                            <a:srgbClr val="231F20"/>
                          </a:solidFill>
                          <a:latin typeface="Arial"/>
                          <a:cs typeface="Arial"/>
                        </a:rPr>
                        <a:t>-</a:t>
                      </a:r>
                      <a:endParaRPr sz="800">
                        <a:latin typeface="Arial"/>
                        <a:cs typeface="Arial"/>
                      </a:endParaRPr>
                    </a:p>
                  </a:txBody>
                  <a:tcPr marL="0" marR="0" marT="0" marB="0">
                    <a:lnL w="12700">
                      <a:solidFill>
                        <a:srgbClr val="231F20"/>
                      </a:solidFill>
                      <a:prstDash val="solid"/>
                    </a:lnL>
                    <a:lnR w="12700">
                      <a:solidFill>
                        <a:srgbClr val="231F20"/>
                      </a:solidFill>
                      <a:prstDash val="solid"/>
                    </a:lnR>
                    <a:lnT w="12700">
                      <a:solidFill>
                        <a:srgbClr val="231F20"/>
                      </a:solidFill>
                      <a:prstDash val="solid"/>
                    </a:lnT>
                    <a:lnB w="19049">
                      <a:solidFill>
                        <a:srgbClr val="231F20"/>
                      </a:solidFill>
                      <a:prstDash val="solid"/>
                    </a:lnB>
                  </a:tcPr>
                </a:tc>
                <a:tc>
                  <a:txBody>
                    <a:bodyPr/>
                    <a:lstStyle/>
                    <a:p>
                      <a:pPr marL="29845">
                        <a:lnSpc>
                          <a:spcPct val="100000"/>
                        </a:lnSpc>
                      </a:pPr>
                      <a:r>
                        <a:rPr sz="800" spc="-15" dirty="0">
                          <a:solidFill>
                            <a:srgbClr val="231F20"/>
                          </a:solidFill>
                          <a:latin typeface="Arial"/>
                          <a:cs typeface="Arial"/>
                        </a:rPr>
                        <a:t>0.2</a:t>
                      </a:r>
                      <a:r>
                        <a:rPr sz="800" spc="0" dirty="0">
                          <a:solidFill>
                            <a:srgbClr val="231F20"/>
                          </a:solidFill>
                          <a:latin typeface="Arial"/>
                          <a:cs typeface="Arial"/>
                        </a:rPr>
                        <a:t>0</a:t>
                      </a:r>
                      <a:r>
                        <a:rPr sz="800" spc="-25" dirty="0">
                          <a:solidFill>
                            <a:srgbClr val="231F20"/>
                          </a:solidFill>
                          <a:latin typeface="Arial"/>
                          <a:cs typeface="Arial"/>
                        </a:rPr>
                        <a:t> </a:t>
                      </a:r>
                      <a:r>
                        <a:rPr sz="800" spc="-15" dirty="0">
                          <a:solidFill>
                            <a:srgbClr val="231F20"/>
                          </a:solidFill>
                          <a:latin typeface="Arial"/>
                          <a:cs typeface="Arial"/>
                        </a:rPr>
                        <a:t>m²</a:t>
                      </a:r>
                      <a:endParaRPr sz="800">
                        <a:latin typeface="Arial"/>
                        <a:cs typeface="Arial"/>
                      </a:endParaRPr>
                    </a:p>
                  </a:txBody>
                  <a:tcPr marL="0" marR="0" marT="0" marB="0">
                    <a:lnL w="12700">
                      <a:solidFill>
                        <a:srgbClr val="231F20"/>
                      </a:solidFill>
                      <a:prstDash val="solid"/>
                    </a:lnL>
                    <a:lnR w="19049">
                      <a:solidFill>
                        <a:srgbClr val="231F20"/>
                      </a:solidFill>
                      <a:prstDash val="solid"/>
                    </a:lnR>
                    <a:lnT w="12700">
                      <a:solidFill>
                        <a:srgbClr val="231F20"/>
                      </a:solidFill>
                      <a:prstDash val="solid"/>
                    </a:lnT>
                    <a:lnB w="19049">
                      <a:solidFill>
                        <a:srgbClr val="231F20"/>
                      </a:solidFill>
                      <a:prstDash val="solid"/>
                    </a:lnB>
                  </a:tcPr>
                </a:tc>
                <a:extLst>
                  <a:ext uri="{0D108BD9-81ED-4DB2-BD59-A6C34878D82A}">
                    <a16:rowId xmlns:a16="http://schemas.microsoft.com/office/drawing/2014/main" val="10003"/>
                  </a:ext>
                </a:extLst>
              </a:tr>
            </a:tbl>
          </a:graphicData>
        </a:graphic>
      </p:graphicFrame>
      <p:graphicFrame>
        <p:nvGraphicFramePr>
          <p:cNvPr id="59" name="object 59"/>
          <p:cNvGraphicFramePr>
            <a:graphicFrameLocks noGrp="1"/>
          </p:cNvGraphicFramePr>
          <p:nvPr>
            <p:extLst>
              <p:ext uri="{D42A27DB-BD31-4B8C-83A1-F6EECF244321}">
                <p14:modId xmlns:p14="http://schemas.microsoft.com/office/powerpoint/2010/main" val="441197931"/>
              </p:ext>
            </p:extLst>
          </p:nvPr>
        </p:nvGraphicFramePr>
        <p:xfrm>
          <a:off x="44450" y="3246234"/>
          <a:ext cx="7467600" cy="5394590"/>
        </p:xfrm>
        <a:graphic>
          <a:graphicData uri="http://schemas.openxmlformats.org/drawingml/2006/table">
            <a:tbl>
              <a:tblPr firstRow="1" bandRow="1">
                <a:tableStyleId>{2D5ABB26-0587-4C30-8999-92F81FD0307C}</a:tableStyleId>
              </a:tblPr>
              <a:tblGrid>
                <a:gridCol w="7230959">
                  <a:extLst>
                    <a:ext uri="{9D8B030D-6E8A-4147-A177-3AD203B41FA5}">
                      <a16:colId xmlns:a16="http://schemas.microsoft.com/office/drawing/2014/main" val="20000"/>
                    </a:ext>
                  </a:extLst>
                </a:gridCol>
                <a:gridCol w="236641">
                  <a:extLst>
                    <a:ext uri="{9D8B030D-6E8A-4147-A177-3AD203B41FA5}">
                      <a16:colId xmlns:a16="http://schemas.microsoft.com/office/drawing/2014/main" val="20001"/>
                    </a:ext>
                  </a:extLst>
                </a:gridCol>
              </a:tblGrid>
              <a:tr h="213931">
                <a:tc>
                  <a:txBody>
                    <a:bodyPr/>
                    <a:lstStyle/>
                    <a:p>
                      <a:pPr marL="107950">
                        <a:lnSpc>
                          <a:spcPct val="100000"/>
                        </a:lnSpc>
                      </a:pPr>
                      <a:r>
                        <a:rPr sz="650" u="sng" spc="10" dirty="0">
                          <a:solidFill>
                            <a:srgbClr val="231F20"/>
                          </a:solidFill>
                          <a:latin typeface="Arial"/>
                          <a:cs typeface="Arial"/>
                        </a:rPr>
                        <a:t>Matériaux </a:t>
                      </a:r>
                      <a:r>
                        <a:rPr sz="650" u="sng" spc="0" dirty="0">
                          <a:solidFill>
                            <a:srgbClr val="231F20"/>
                          </a:solidFill>
                          <a:latin typeface="Arial"/>
                          <a:cs typeface="Arial"/>
                        </a:rPr>
                        <a:t>: </a:t>
                      </a:r>
                      <a:r>
                        <a:rPr sz="650" u="sng" spc="50" dirty="0">
                          <a:solidFill>
                            <a:srgbClr val="231F20"/>
                          </a:solidFill>
                          <a:latin typeface="Arial"/>
                          <a:cs typeface="Arial"/>
                        </a:rPr>
                        <a:t> </a:t>
                      </a:r>
                      <a:r>
                        <a:rPr sz="650" u="sng" spc="10" dirty="0">
                          <a:solidFill>
                            <a:srgbClr val="231F20"/>
                          </a:solidFill>
                          <a:latin typeface="Arial"/>
                          <a:cs typeface="Arial"/>
                        </a:rPr>
                        <a:t>polyester</a:t>
                      </a:r>
                      <a:endParaRPr sz="650" dirty="0">
                        <a:latin typeface="Arial"/>
                        <a:cs typeface="Arial"/>
                      </a:endParaRPr>
                    </a:p>
                    <a:p>
                      <a:pPr marL="107950">
                        <a:lnSpc>
                          <a:spcPts val="700"/>
                        </a:lnSpc>
                      </a:pPr>
                      <a:r>
                        <a:rPr sz="650" u="sng" spc="10" dirty="0">
                          <a:solidFill>
                            <a:srgbClr val="231F20"/>
                          </a:solidFill>
                          <a:latin typeface="Arial"/>
                          <a:cs typeface="Arial"/>
                        </a:rPr>
                        <a:t>Limites</a:t>
                      </a:r>
                      <a:r>
                        <a:rPr sz="650" u="sng" spc="-210" dirty="0">
                          <a:solidFill>
                            <a:srgbClr val="231F20"/>
                          </a:solidFill>
                          <a:latin typeface="Arial"/>
                          <a:cs typeface="Arial"/>
                        </a:rPr>
                        <a:t> </a:t>
                      </a:r>
                      <a:r>
                        <a:rPr sz="650" u="sng" spc="10" dirty="0">
                          <a:solidFill>
                            <a:srgbClr val="231F20"/>
                          </a:solidFill>
                          <a:latin typeface="Arial"/>
                          <a:cs typeface="Arial"/>
                        </a:rPr>
                        <a:t>d’</a:t>
                      </a:r>
                      <a:r>
                        <a:rPr sz="650" u="sng" spc="-210" dirty="0">
                          <a:solidFill>
                            <a:srgbClr val="231F20"/>
                          </a:solidFill>
                          <a:latin typeface="Arial"/>
                          <a:cs typeface="Arial"/>
                        </a:rPr>
                        <a:t> </a:t>
                      </a:r>
                      <a:r>
                        <a:rPr sz="650" u="sng" spc="10" dirty="0">
                          <a:solidFill>
                            <a:srgbClr val="231F20"/>
                          </a:solidFill>
                          <a:latin typeface="Arial"/>
                          <a:cs typeface="Arial"/>
                        </a:rPr>
                        <a:t>utilisations</a:t>
                      </a:r>
                      <a:r>
                        <a:rPr sz="650" u="sng" spc="-210" dirty="0">
                          <a:solidFill>
                            <a:srgbClr val="231F20"/>
                          </a:solidFill>
                          <a:latin typeface="Arial"/>
                          <a:cs typeface="Arial"/>
                        </a:rPr>
                        <a:t> </a:t>
                      </a:r>
                      <a:r>
                        <a:rPr sz="650" u="sng"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C</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vêtemen</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es</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u</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vêtemen</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haut</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visibilité</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Doi</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toujour</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êtr</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port</a:t>
                      </a:r>
                      <a:r>
                        <a:rPr sz="650" spc="0" dirty="0">
                          <a:solidFill>
                            <a:srgbClr val="231F20"/>
                          </a:solidFill>
                          <a:latin typeface="Arial"/>
                          <a:cs typeface="Arial"/>
                        </a:rPr>
                        <a:t>é</a:t>
                      </a:r>
                      <a:r>
                        <a:rPr sz="650" spc="40" dirty="0">
                          <a:solidFill>
                            <a:srgbClr val="231F20"/>
                          </a:solidFill>
                          <a:latin typeface="Arial"/>
                          <a:cs typeface="Arial"/>
                        </a:rPr>
                        <a:t> </a:t>
                      </a:r>
                      <a:r>
                        <a:rPr sz="650" spc="10" dirty="0">
                          <a:solidFill>
                            <a:srgbClr val="231F20"/>
                          </a:solidFill>
                          <a:latin typeface="Arial"/>
                          <a:cs typeface="Arial"/>
                        </a:rPr>
                        <a:t>ferm</a:t>
                      </a:r>
                      <a:r>
                        <a:rPr sz="650" spc="0" dirty="0">
                          <a:solidFill>
                            <a:srgbClr val="231F20"/>
                          </a:solidFill>
                          <a:latin typeface="Arial"/>
                          <a:cs typeface="Arial"/>
                        </a:rPr>
                        <a:t>é</a:t>
                      </a:r>
                      <a:r>
                        <a:rPr sz="650" spc="40" dirty="0">
                          <a:solidFill>
                            <a:srgbClr val="231F20"/>
                          </a:solidFill>
                          <a:latin typeface="Arial"/>
                          <a:cs typeface="Arial"/>
                        </a:rPr>
                        <a:t> </a:t>
                      </a:r>
                      <a:r>
                        <a:rPr sz="650" spc="10" dirty="0">
                          <a:solidFill>
                            <a:srgbClr val="231F20"/>
                          </a:solidFill>
                          <a:latin typeface="Arial"/>
                          <a:cs typeface="Arial"/>
                        </a:rPr>
                        <a:t>e</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no</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couver</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pa</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d’autre</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vêtements</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Afi</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d’assure</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une</a:t>
                      </a:r>
                      <a:endParaRPr sz="650" dirty="0">
                        <a:latin typeface="Arial"/>
                        <a:cs typeface="Arial"/>
                      </a:endParaRPr>
                    </a:p>
                  </a:txBody>
                  <a:tcPr marL="0" marR="0" marT="0" marB="0">
                    <a:lnL w="12700">
                      <a:solidFill>
                        <a:srgbClr val="231F20"/>
                      </a:solidFill>
                      <a:prstDash val="solid"/>
                    </a:lnL>
                    <a:lnT w="12700">
                      <a:solidFill>
                        <a:srgbClr val="231F20"/>
                      </a:solidFill>
                      <a:prstDash val="solid"/>
                    </a:lnT>
                  </a:tcPr>
                </a:tc>
                <a:tc>
                  <a:txBody>
                    <a:bodyPr/>
                    <a:lstStyle/>
                    <a:p>
                      <a:pPr marL="46990">
                        <a:lnSpc>
                          <a:spcPct val="100000"/>
                        </a:lnSpc>
                      </a:pPr>
                      <a:r>
                        <a:rPr sz="800" b="1" dirty="0">
                          <a:solidFill>
                            <a:srgbClr val="FFFFFF"/>
                          </a:solidFill>
                          <a:latin typeface="Arial"/>
                          <a:cs typeface="Arial"/>
                        </a:rPr>
                        <a:t>FR</a:t>
                      </a:r>
                      <a:endParaRPr sz="800">
                        <a:latin typeface="Arial"/>
                        <a:cs typeface="Arial"/>
                      </a:endParaRPr>
                    </a:p>
                  </a:txBody>
                  <a:tcPr marL="0" marR="0" marT="0" marB="0">
                    <a:lnR w="12700">
                      <a:solidFill>
                        <a:srgbClr val="231F20"/>
                      </a:solidFill>
                      <a:prstDash val="solid"/>
                    </a:lnR>
                    <a:lnT w="12700">
                      <a:solidFill>
                        <a:srgbClr val="231F20"/>
                      </a:solidFill>
                      <a:prstDash val="solid"/>
                    </a:lnT>
                    <a:solidFill>
                      <a:srgbClr val="231F20"/>
                    </a:solidFill>
                  </a:tcPr>
                </a:tc>
                <a:extLst>
                  <a:ext uri="{0D108BD9-81ED-4DB2-BD59-A6C34878D82A}">
                    <a16:rowId xmlns:a16="http://schemas.microsoft.com/office/drawing/2014/main" val="10000"/>
                  </a:ext>
                </a:extLst>
              </a:tr>
              <a:tr h="650068">
                <a:tc gridSpan="2">
                  <a:txBody>
                    <a:bodyPr/>
                    <a:lstStyle/>
                    <a:p>
                      <a:pPr marL="107950" marR="151130">
                        <a:lnSpc>
                          <a:spcPts val="700"/>
                        </a:lnSpc>
                      </a:pPr>
                      <a:r>
                        <a:rPr sz="650" spc="10" dirty="0">
                          <a:solidFill>
                            <a:srgbClr val="231F20"/>
                          </a:solidFill>
                          <a:latin typeface="Arial"/>
                          <a:cs typeface="Arial"/>
                        </a:rPr>
                        <a:t>visibilit</a:t>
                      </a:r>
                      <a:r>
                        <a:rPr sz="650" spc="0" dirty="0">
                          <a:solidFill>
                            <a:srgbClr val="231F20"/>
                          </a:solidFill>
                          <a:latin typeface="Arial"/>
                          <a:cs typeface="Arial"/>
                        </a:rPr>
                        <a:t>é</a:t>
                      </a:r>
                      <a:r>
                        <a:rPr sz="650" spc="40" dirty="0">
                          <a:solidFill>
                            <a:srgbClr val="231F20"/>
                          </a:solidFill>
                          <a:latin typeface="Arial"/>
                          <a:cs typeface="Arial"/>
                        </a:rPr>
                        <a:t> </a:t>
                      </a:r>
                      <a:r>
                        <a:rPr sz="650" spc="10" dirty="0">
                          <a:solidFill>
                            <a:srgbClr val="231F20"/>
                          </a:solidFill>
                          <a:latin typeface="Arial"/>
                          <a:cs typeface="Arial"/>
                        </a:rPr>
                        <a:t>optimale</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l</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vêtemen</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doi</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êtr</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propr</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e</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un</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comparaiso</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ave</a:t>
                      </a:r>
                      <a:r>
                        <a:rPr sz="650" spc="0" dirty="0">
                          <a:solidFill>
                            <a:srgbClr val="231F20"/>
                          </a:solidFill>
                          <a:latin typeface="Arial"/>
                          <a:cs typeface="Arial"/>
                        </a:rPr>
                        <a:t>c</a:t>
                      </a:r>
                      <a:r>
                        <a:rPr sz="650" spc="40" dirty="0">
                          <a:solidFill>
                            <a:srgbClr val="231F20"/>
                          </a:solidFill>
                          <a:latin typeface="Arial"/>
                          <a:cs typeface="Arial"/>
                        </a:rPr>
                        <a:t> </a:t>
                      </a:r>
                      <a:r>
                        <a:rPr sz="650" spc="10" dirty="0">
                          <a:solidFill>
                            <a:srgbClr val="231F20"/>
                          </a:solidFill>
                          <a:latin typeface="Arial"/>
                          <a:cs typeface="Arial"/>
                        </a:rPr>
                        <a:t>u</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vêtemen</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neu</a:t>
                      </a:r>
                      <a:r>
                        <a:rPr sz="650" spc="0" dirty="0">
                          <a:solidFill>
                            <a:srgbClr val="231F20"/>
                          </a:solidFill>
                          <a:latin typeface="Arial"/>
                          <a:cs typeface="Arial"/>
                        </a:rPr>
                        <a:t>f</a:t>
                      </a:r>
                      <a:r>
                        <a:rPr sz="650" spc="40" dirty="0">
                          <a:solidFill>
                            <a:srgbClr val="231F20"/>
                          </a:solidFill>
                          <a:latin typeface="Arial"/>
                          <a:cs typeface="Arial"/>
                        </a:rPr>
                        <a:t> </a:t>
                      </a:r>
                      <a:r>
                        <a:rPr sz="650" spc="10" dirty="0">
                          <a:solidFill>
                            <a:srgbClr val="231F20"/>
                          </a:solidFill>
                          <a:latin typeface="Arial"/>
                          <a:cs typeface="Arial"/>
                        </a:rPr>
                        <a:t>réalis</a:t>
                      </a:r>
                      <a:r>
                        <a:rPr sz="650" spc="0" dirty="0">
                          <a:solidFill>
                            <a:srgbClr val="231F20"/>
                          </a:solidFill>
                          <a:latin typeface="Arial"/>
                          <a:cs typeface="Arial"/>
                        </a:rPr>
                        <a:t>é</a:t>
                      </a:r>
                      <a:r>
                        <a:rPr sz="650" spc="40" dirty="0">
                          <a:solidFill>
                            <a:srgbClr val="231F20"/>
                          </a:solidFill>
                          <a:latin typeface="Arial"/>
                          <a:cs typeface="Arial"/>
                        </a:rPr>
                        <a:t> </a:t>
                      </a:r>
                      <a:r>
                        <a:rPr sz="650" spc="10" dirty="0">
                          <a:solidFill>
                            <a:srgbClr val="231F20"/>
                          </a:solidFill>
                          <a:latin typeface="Arial"/>
                          <a:cs typeface="Arial"/>
                        </a:rPr>
                        <a:t>chaqu</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année</a:t>
                      </a:r>
                      <a:r>
                        <a:rPr sz="650" spc="0" dirty="0">
                          <a:solidFill>
                            <a:srgbClr val="231F20"/>
                          </a:solidFill>
                          <a:latin typeface="Arial"/>
                          <a:cs typeface="Arial"/>
                        </a:rPr>
                        <a:t>.</a:t>
                      </a:r>
                      <a:r>
                        <a:rPr sz="650" spc="40" dirty="0">
                          <a:solidFill>
                            <a:srgbClr val="231F20"/>
                          </a:solidFill>
                          <a:latin typeface="Arial"/>
                          <a:cs typeface="Arial"/>
                        </a:rPr>
                        <a:t> </a:t>
                      </a:r>
                      <a:r>
                        <a:rPr sz="650" u="sng" spc="10" dirty="0">
                          <a:solidFill>
                            <a:srgbClr val="231F20"/>
                          </a:solidFill>
                          <a:latin typeface="Arial"/>
                          <a:cs typeface="Arial"/>
                        </a:rPr>
                        <a:t>Stockage</a:t>
                      </a:r>
                      <a:r>
                        <a:rPr sz="650" u="sng" spc="-210" dirty="0">
                          <a:solidFill>
                            <a:srgbClr val="231F20"/>
                          </a:solidFill>
                          <a:latin typeface="Arial"/>
                          <a:cs typeface="Arial"/>
                        </a:rPr>
                        <a:t> </a:t>
                      </a:r>
                      <a:r>
                        <a:rPr sz="650" u="sng" spc="10" dirty="0">
                          <a:solidFill>
                            <a:srgbClr val="231F20"/>
                          </a:solidFill>
                          <a:latin typeface="Arial"/>
                          <a:cs typeface="Arial"/>
                        </a:rPr>
                        <a:t>et</a:t>
                      </a:r>
                      <a:r>
                        <a:rPr sz="650" u="sng" spc="-210" dirty="0">
                          <a:solidFill>
                            <a:srgbClr val="231F20"/>
                          </a:solidFill>
                          <a:latin typeface="Arial"/>
                          <a:cs typeface="Arial"/>
                        </a:rPr>
                        <a:t> </a:t>
                      </a:r>
                      <a:r>
                        <a:rPr sz="650" u="sng" spc="10" dirty="0">
                          <a:solidFill>
                            <a:srgbClr val="231F20"/>
                          </a:solidFill>
                          <a:latin typeface="Arial"/>
                          <a:cs typeface="Arial"/>
                        </a:rPr>
                        <a:t>transport</a:t>
                      </a:r>
                      <a:r>
                        <a:rPr sz="650" u="sng" spc="-210" dirty="0">
                          <a:solidFill>
                            <a:srgbClr val="231F20"/>
                          </a:solidFill>
                          <a:latin typeface="Arial"/>
                          <a:cs typeface="Arial"/>
                        </a:rPr>
                        <a:t> </a:t>
                      </a:r>
                      <a:r>
                        <a:rPr sz="650" u="sng"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Toujour</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stocke</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dan</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un endroi</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propr</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e</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sec</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N</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PA</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entrepose</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dan</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u</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endroi</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o</a:t>
                      </a:r>
                      <a:r>
                        <a:rPr sz="650" spc="0" dirty="0">
                          <a:solidFill>
                            <a:srgbClr val="231F20"/>
                          </a:solidFill>
                          <a:latin typeface="Arial"/>
                          <a:cs typeface="Arial"/>
                        </a:rPr>
                        <a:t>ù</a:t>
                      </a:r>
                      <a:r>
                        <a:rPr sz="650" spc="40" dirty="0">
                          <a:solidFill>
                            <a:srgbClr val="231F20"/>
                          </a:solidFill>
                          <a:latin typeface="Arial"/>
                          <a:cs typeface="Arial"/>
                        </a:rPr>
                        <a:t> </a:t>
                      </a:r>
                      <a:r>
                        <a:rPr sz="650" spc="10" dirty="0">
                          <a:solidFill>
                            <a:srgbClr val="231F20"/>
                          </a:solidFill>
                          <a:latin typeface="Arial"/>
                          <a:cs typeface="Arial"/>
                        </a:rPr>
                        <a:t>l</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vêtemen</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pourrai</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êtr</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expos</a:t>
                      </a:r>
                      <a:r>
                        <a:rPr sz="650" spc="0" dirty="0">
                          <a:solidFill>
                            <a:srgbClr val="231F20"/>
                          </a:solidFill>
                          <a:latin typeface="Arial"/>
                          <a:cs typeface="Arial"/>
                        </a:rPr>
                        <a:t>é</a:t>
                      </a:r>
                      <a:r>
                        <a:rPr sz="650" spc="40" dirty="0">
                          <a:solidFill>
                            <a:srgbClr val="231F20"/>
                          </a:solidFill>
                          <a:latin typeface="Arial"/>
                          <a:cs typeface="Arial"/>
                        </a:rPr>
                        <a:t> </a:t>
                      </a:r>
                      <a:r>
                        <a:rPr sz="650" spc="10" dirty="0">
                          <a:solidFill>
                            <a:srgbClr val="231F20"/>
                          </a:solidFill>
                          <a:latin typeface="Arial"/>
                          <a:cs typeface="Arial"/>
                        </a:rPr>
                        <a:t>directemen</a:t>
                      </a:r>
                      <a:r>
                        <a:rPr sz="650" spc="0" dirty="0">
                          <a:solidFill>
                            <a:srgbClr val="231F20"/>
                          </a:solidFill>
                          <a:latin typeface="Arial"/>
                          <a:cs typeface="Arial"/>
                        </a:rPr>
                        <a:t>t</a:t>
                      </a:r>
                      <a:r>
                        <a:rPr sz="650" spc="40" dirty="0">
                          <a:solidFill>
                            <a:srgbClr val="231F20"/>
                          </a:solidFill>
                          <a:latin typeface="Arial"/>
                          <a:cs typeface="Arial"/>
                        </a:rPr>
                        <a:t> </a:t>
                      </a:r>
                      <a:r>
                        <a:rPr sz="650" spc="0" dirty="0">
                          <a:solidFill>
                            <a:srgbClr val="231F20"/>
                          </a:solidFill>
                          <a:latin typeface="Arial"/>
                          <a:cs typeface="Arial"/>
                        </a:rPr>
                        <a:t>à</a:t>
                      </a:r>
                      <a:r>
                        <a:rPr sz="650" spc="40" dirty="0">
                          <a:solidFill>
                            <a:srgbClr val="231F20"/>
                          </a:solidFill>
                          <a:latin typeface="Arial"/>
                          <a:cs typeface="Arial"/>
                        </a:rPr>
                        <a:t> </a:t>
                      </a:r>
                      <a:r>
                        <a:rPr sz="650" spc="10" dirty="0">
                          <a:solidFill>
                            <a:srgbClr val="231F20"/>
                          </a:solidFill>
                          <a:latin typeface="Arial"/>
                          <a:cs typeface="Arial"/>
                        </a:rPr>
                        <a:t>l</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lumièr</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u</a:t>
                      </a:r>
                      <a:r>
                        <a:rPr sz="650" spc="40" dirty="0">
                          <a:solidFill>
                            <a:srgbClr val="231F20"/>
                          </a:solidFill>
                          <a:latin typeface="Arial"/>
                          <a:cs typeface="Arial"/>
                        </a:rPr>
                        <a:t> </a:t>
                      </a:r>
                      <a:r>
                        <a:rPr sz="650" spc="10" dirty="0">
                          <a:solidFill>
                            <a:srgbClr val="231F20"/>
                          </a:solidFill>
                          <a:latin typeface="Arial"/>
                          <a:cs typeface="Arial"/>
                        </a:rPr>
                        <a:t>soleil</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C</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vêtemen</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doi</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êtr</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transport</a:t>
                      </a:r>
                      <a:r>
                        <a:rPr sz="650" spc="0" dirty="0">
                          <a:solidFill>
                            <a:srgbClr val="231F20"/>
                          </a:solidFill>
                          <a:latin typeface="Arial"/>
                          <a:cs typeface="Arial"/>
                        </a:rPr>
                        <a:t>é</a:t>
                      </a:r>
                      <a:r>
                        <a:rPr sz="650" spc="40" dirty="0">
                          <a:solidFill>
                            <a:srgbClr val="231F20"/>
                          </a:solidFill>
                          <a:latin typeface="Arial"/>
                          <a:cs typeface="Arial"/>
                        </a:rPr>
                        <a:t> </a:t>
                      </a:r>
                      <a:r>
                        <a:rPr sz="650" spc="10" dirty="0">
                          <a:solidFill>
                            <a:srgbClr val="231F20"/>
                          </a:solidFill>
                          <a:latin typeface="Arial"/>
                          <a:cs typeface="Arial"/>
                        </a:rPr>
                        <a:t>tel qu’i</a:t>
                      </a:r>
                      <a:r>
                        <a:rPr sz="650" spc="0" dirty="0">
                          <a:solidFill>
                            <a:srgbClr val="231F20"/>
                          </a:solidFill>
                          <a:latin typeface="Arial"/>
                          <a:cs typeface="Arial"/>
                        </a:rPr>
                        <a:t>l</a:t>
                      </a:r>
                      <a:r>
                        <a:rPr sz="650" spc="40" dirty="0">
                          <a:solidFill>
                            <a:srgbClr val="231F20"/>
                          </a:solidFill>
                          <a:latin typeface="Arial"/>
                          <a:cs typeface="Arial"/>
                        </a:rPr>
                        <a:t> </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ét</a:t>
                      </a:r>
                      <a:r>
                        <a:rPr sz="650" spc="0" dirty="0">
                          <a:solidFill>
                            <a:srgbClr val="231F20"/>
                          </a:solidFill>
                          <a:latin typeface="Arial"/>
                          <a:cs typeface="Arial"/>
                        </a:rPr>
                        <a:t>é</a:t>
                      </a:r>
                      <a:r>
                        <a:rPr sz="650" spc="40" dirty="0">
                          <a:solidFill>
                            <a:srgbClr val="231F20"/>
                          </a:solidFill>
                          <a:latin typeface="Arial"/>
                          <a:cs typeface="Arial"/>
                        </a:rPr>
                        <a:t> </a:t>
                      </a:r>
                      <a:r>
                        <a:rPr sz="650" spc="10" dirty="0">
                          <a:solidFill>
                            <a:srgbClr val="231F20"/>
                          </a:solidFill>
                          <a:latin typeface="Arial"/>
                          <a:cs typeface="Arial"/>
                        </a:rPr>
                        <a:t>fourn</a:t>
                      </a:r>
                      <a:r>
                        <a:rPr sz="650" spc="0" dirty="0">
                          <a:solidFill>
                            <a:srgbClr val="231F20"/>
                          </a:solidFill>
                          <a:latin typeface="Arial"/>
                          <a:cs typeface="Arial"/>
                        </a:rPr>
                        <a:t>i</a:t>
                      </a:r>
                      <a:r>
                        <a:rPr sz="650" spc="40" dirty="0">
                          <a:solidFill>
                            <a:srgbClr val="231F20"/>
                          </a:solidFill>
                          <a:latin typeface="Arial"/>
                          <a:cs typeface="Arial"/>
                        </a:rPr>
                        <a:t> </a:t>
                      </a:r>
                      <a:r>
                        <a:rPr sz="650" spc="10" dirty="0">
                          <a:solidFill>
                            <a:srgbClr val="231F20"/>
                          </a:solidFill>
                          <a:latin typeface="Arial"/>
                          <a:cs typeface="Arial"/>
                        </a:rPr>
                        <a:t>pa</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l</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fabricant.</a:t>
                      </a:r>
                      <a:r>
                        <a:rPr sz="650" u="sng" spc="10" dirty="0">
                          <a:solidFill>
                            <a:srgbClr val="231F20"/>
                          </a:solidFill>
                          <a:latin typeface="Arial"/>
                          <a:cs typeface="Arial"/>
                        </a:rPr>
                        <a:t>REPARATIO</a:t>
                      </a:r>
                      <a:r>
                        <a:rPr sz="650" u="sng" spc="0" dirty="0">
                          <a:solidFill>
                            <a:srgbClr val="231F20"/>
                          </a:solidFill>
                          <a:latin typeface="Arial"/>
                          <a:cs typeface="Arial"/>
                        </a:rPr>
                        <a:t>N</a:t>
                      </a:r>
                      <a:r>
                        <a:rPr sz="650" spc="30" dirty="0">
                          <a:solidFill>
                            <a:srgbClr val="231F20"/>
                          </a:solidFill>
                          <a:latin typeface="Arial"/>
                          <a:cs typeface="Arial"/>
                        </a:rPr>
                        <a:t> </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S</a:t>
                      </a:r>
                      <a:r>
                        <a:rPr sz="650" spc="0" dirty="0">
                          <a:solidFill>
                            <a:srgbClr val="231F20"/>
                          </a:solidFill>
                          <a:latin typeface="Arial"/>
                          <a:cs typeface="Arial"/>
                        </a:rPr>
                        <a:t>i</a:t>
                      </a:r>
                      <a:r>
                        <a:rPr sz="650" spc="40" dirty="0">
                          <a:solidFill>
                            <a:srgbClr val="231F20"/>
                          </a:solidFill>
                          <a:latin typeface="Arial"/>
                          <a:cs typeface="Arial"/>
                        </a:rPr>
                        <a:t> </a:t>
                      </a:r>
                      <a:r>
                        <a:rPr sz="650" spc="10" dirty="0">
                          <a:solidFill>
                            <a:srgbClr val="231F20"/>
                          </a:solidFill>
                          <a:latin typeface="Arial"/>
                          <a:cs typeface="Arial"/>
                        </a:rPr>
                        <a:t>l</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produi</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es</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endommagé</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i</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n</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pourr</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pa</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procure</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l</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nivea</a:t>
                      </a:r>
                      <a:r>
                        <a:rPr sz="650" spc="0" dirty="0">
                          <a:solidFill>
                            <a:srgbClr val="231F20"/>
                          </a:solidFill>
                          <a:latin typeface="Arial"/>
                          <a:cs typeface="Arial"/>
                        </a:rPr>
                        <a:t>u</a:t>
                      </a:r>
                      <a:r>
                        <a:rPr sz="650" spc="40" dirty="0">
                          <a:solidFill>
                            <a:srgbClr val="231F20"/>
                          </a:solidFill>
                          <a:latin typeface="Arial"/>
                          <a:cs typeface="Arial"/>
                        </a:rPr>
                        <a:t> </a:t>
                      </a:r>
                      <a:r>
                        <a:rPr sz="650" spc="10" dirty="0">
                          <a:solidFill>
                            <a:srgbClr val="231F20"/>
                          </a:solidFill>
                          <a:latin typeface="Arial"/>
                          <a:cs typeface="Arial"/>
                        </a:rPr>
                        <a:t>maxima</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protection</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e</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i</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doi</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pou</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cel</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être  répar</a:t>
                      </a:r>
                      <a:r>
                        <a:rPr sz="650" spc="0" dirty="0">
                          <a:solidFill>
                            <a:srgbClr val="231F20"/>
                          </a:solidFill>
                          <a:latin typeface="Arial"/>
                          <a:cs typeface="Arial"/>
                        </a:rPr>
                        <a:t>é</a:t>
                      </a:r>
                      <a:r>
                        <a:rPr sz="650" spc="40" dirty="0">
                          <a:solidFill>
                            <a:srgbClr val="231F20"/>
                          </a:solidFill>
                          <a:latin typeface="Arial"/>
                          <a:cs typeface="Arial"/>
                        </a:rPr>
                        <a:t> </a:t>
                      </a:r>
                      <a:r>
                        <a:rPr sz="650" spc="10" dirty="0">
                          <a:solidFill>
                            <a:srgbClr val="231F20"/>
                          </a:solidFill>
                          <a:latin typeface="Arial"/>
                          <a:cs typeface="Arial"/>
                        </a:rPr>
                        <a:t>o</a:t>
                      </a:r>
                      <a:r>
                        <a:rPr sz="650" spc="0" dirty="0">
                          <a:solidFill>
                            <a:srgbClr val="231F20"/>
                          </a:solidFill>
                          <a:latin typeface="Arial"/>
                          <a:cs typeface="Arial"/>
                        </a:rPr>
                        <a:t>u</a:t>
                      </a:r>
                      <a:r>
                        <a:rPr sz="650" spc="40" dirty="0">
                          <a:solidFill>
                            <a:srgbClr val="231F20"/>
                          </a:solidFill>
                          <a:latin typeface="Arial"/>
                          <a:cs typeface="Arial"/>
                        </a:rPr>
                        <a:t> </a:t>
                      </a:r>
                      <a:r>
                        <a:rPr sz="650" spc="10" dirty="0">
                          <a:solidFill>
                            <a:srgbClr val="231F20"/>
                          </a:solidFill>
                          <a:latin typeface="Arial"/>
                          <a:cs typeface="Arial"/>
                        </a:rPr>
                        <a:t>remplac</a:t>
                      </a:r>
                      <a:r>
                        <a:rPr sz="650" spc="0" dirty="0">
                          <a:solidFill>
                            <a:srgbClr val="231F20"/>
                          </a:solidFill>
                          <a:latin typeface="Arial"/>
                          <a:cs typeface="Arial"/>
                        </a:rPr>
                        <a:t>é</a:t>
                      </a:r>
                      <a:r>
                        <a:rPr sz="650" spc="40" dirty="0">
                          <a:solidFill>
                            <a:srgbClr val="231F20"/>
                          </a:solidFill>
                          <a:latin typeface="Arial"/>
                          <a:cs typeface="Arial"/>
                        </a:rPr>
                        <a:t> </a:t>
                      </a:r>
                      <a:r>
                        <a:rPr sz="650" spc="10" dirty="0">
                          <a:solidFill>
                            <a:srgbClr val="231F20"/>
                          </a:solidFill>
                          <a:latin typeface="Arial"/>
                          <a:cs typeface="Arial"/>
                        </a:rPr>
                        <a:t>immédiatement</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N</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jamai</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utilise</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u</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produi</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endommagé</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Réparatio</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c</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produi</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es</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uniquemen</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tolér</a:t>
                      </a:r>
                      <a:r>
                        <a:rPr sz="650" spc="0" dirty="0">
                          <a:solidFill>
                            <a:srgbClr val="231F20"/>
                          </a:solidFill>
                          <a:latin typeface="Arial"/>
                          <a:cs typeface="Arial"/>
                        </a:rPr>
                        <a:t>é</a:t>
                      </a:r>
                      <a:r>
                        <a:rPr sz="650" spc="40" dirty="0">
                          <a:solidFill>
                            <a:srgbClr val="231F20"/>
                          </a:solidFill>
                          <a:latin typeface="Arial"/>
                          <a:cs typeface="Arial"/>
                        </a:rPr>
                        <a:t> </a:t>
                      </a:r>
                      <a:r>
                        <a:rPr sz="650" spc="10" dirty="0">
                          <a:solidFill>
                            <a:srgbClr val="231F20"/>
                          </a:solidFill>
                          <a:latin typeface="Arial"/>
                          <a:cs typeface="Arial"/>
                        </a:rPr>
                        <a:t>dan</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l</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cadr</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o</a:t>
                      </a:r>
                      <a:r>
                        <a:rPr sz="650" spc="0" dirty="0">
                          <a:solidFill>
                            <a:srgbClr val="231F20"/>
                          </a:solidFill>
                          <a:latin typeface="Arial"/>
                          <a:cs typeface="Arial"/>
                        </a:rPr>
                        <a:t>ù</a:t>
                      </a:r>
                      <a:r>
                        <a:rPr sz="650" spc="40" dirty="0">
                          <a:solidFill>
                            <a:srgbClr val="231F20"/>
                          </a:solidFill>
                          <a:latin typeface="Arial"/>
                          <a:cs typeface="Arial"/>
                        </a:rPr>
                        <a:t> </a:t>
                      </a:r>
                      <a:r>
                        <a:rPr sz="650" spc="10" dirty="0">
                          <a:solidFill>
                            <a:srgbClr val="231F20"/>
                          </a:solidFill>
                          <a:latin typeface="Arial"/>
                          <a:cs typeface="Arial"/>
                        </a:rPr>
                        <a:t>le</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revendication</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de c</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vêtemen</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n</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soien</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pa</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affectées</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S</a:t>
                      </a:r>
                      <a:r>
                        <a:rPr sz="650" spc="0" dirty="0">
                          <a:solidFill>
                            <a:srgbClr val="231F20"/>
                          </a:solidFill>
                          <a:latin typeface="Arial"/>
                          <a:cs typeface="Arial"/>
                        </a:rPr>
                        <a:t>i</a:t>
                      </a:r>
                      <a:r>
                        <a:rPr sz="650" spc="40" dirty="0">
                          <a:solidFill>
                            <a:srgbClr val="231F20"/>
                          </a:solidFill>
                          <a:latin typeface="Arial"/>
                          <a:cs typeface="Arial"/>
                        </a:rPr>
                        <a:t> </a:t>
                      </a:r>
                      <a:r>
                        <a:rPr sz="650" spc="10" dirty="0">
                          <a:solidFill>
                            <a:srgbClr val="231F20"/>
                          </a:solidFill>
                          <a:latin typeface="Arial"/>
                          <a:cs typeface="Arial"/>
                        </a:rPr>
                        <a:t>u</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dout</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persiste</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contacte</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l</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fabrican</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ci-dessou</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avan</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d’essaye</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répare</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l</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produit</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Contacte</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votr</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prestatair</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de déche</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pou</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l’éliminatio</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adéquat</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u</a:t>
                      </a:r>
                      <a:r>
                        <a:rPr sz="650" spc="40" dirty="0">
                          <a:solidFill>
                            <a:srgbClr val="231F20"/>
                          </a:solidFill>
                          <a:latin typeface="Arial"/>
                          <a:cs typeface="Arial"/>
                        </a:rPr>
                        <a:t> </a:t>
                      </a:r>
                      <a:r>
                        <a:rPr sz="650" spc="10" dirty="0">
                          <a:solidFill>
                            <a:srgbClr val="231F20"/>
                          </a:solidFill>
                          <a:latin typeface="Arial"/>
                          <a:cs typeface="Arial"/>
                        </a:rPr>
                        <a:t>vêtement</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L</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nombr</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maxima</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indiqu</a:t>
                      </a:r>
                      <a:r>
                        <a:rPr sz="650" spc="0" dirty="0">
                          <a:solidFill>
                            <a:srgbClr val="231F20"/>
                          </a:solidFill>
                          <a:latin typeface="Arial"/>
                          <a:cs typeface="Arial"/>
                        </a:rPr>
                        <a:t>é</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cycle</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nettoyag</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n’es</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pa</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l</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seu</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facteu</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li</a:t>
                      </a:r>
                      <a:r>
                        <a:rPr sz="650" spc="0" dirty="0">
                          <a:solidFill>
                            <a:srgbClr val="231F20"/>
                          </a:solidFill>
                          <a:latin typeface="Arial"/>
                          <a:cs typeface="Arial"/>
                        </a:rPr>
                        <a:t>é</a:t>
                      </a:r>
                      <a:r>
                        <a:rPr sz="650" spc="40" dirty="0">
                          <a:solidFill>
                            <a:srgbClr val="231F20"/>
                          </a:solidFill>
                          <a:latin typeface="Arial"/>
                          <a:cs typeface="Arial"/>
                        </a:rPr>
                        <a:t> </a:t>
                      </a:r>
                      <a:r>
                        <a:rPr sz="650" spc="0" dirty="0">
                          <a:solidFill>
                            <a:srgbClr val="231F20"/>
                          </a:solidFill>
                          <a:latin typeface="Arial"/>
                          <a:cs typeface="Arial"/>
                        </a:rPr>
                        <a:t>à</a:t>
                      </a:r>
                      <a:r>
                        <a:rPr sz="650" spc="40" dirty="0">
                          <a:solidFill>
                            <a:srgbClr val="231F20"/>
                          </a:solidFill>
                          <a:latin typeface="Arial"/>
                          <a:cs typeface="Arial"/>
                        </a:rPr>
                        <a:t> </a:t>
                      </a:r>
                      <a:r>
                        <a:rPr sz="650" spc="10" dirty="0">
                          <a:solidFill>
                            <a:srgbClr val="231F20"/>
                          </a:solidFill>
                          <a:latin typeface="Arial"/>
                          <a:cs typeface="Arial"/>
                        </a:rPr>
                        <a:t>l</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duré</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vi</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u</a:t>
                      </a:r>
                      <a:r>
                        <a:rPr sz="650" spc="40" dirty="0">
                          <a:solidFill>
                            <a:srgbClr val="231F20"/>
                          </a:solidFill>
                          <a:latin typeface="Arial"/>
                          <a:cs typeface="Arial"/>
                        </a:rPr>
                        <a:t> </a:t>
                      </a:r>
                      <a:r>
                        <a:rPr sz="650" spc="10" dirty="0">
                          <a:solidFill>
                            <a:srgbClr val="231F20"/>
                          </a:solidFill>
                          <a:latin typeface="Arial"/>
                          <a:cs typeface="Arial"/>
                        </a:rPr>
                        <a:t>vêtement</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Sa duré</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vi</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dépen</a:t>
                      </a:r>
                      <a:r>
                        <a:rPr sz="650" spc="0" dirty="0">
                          <a:solidFill>
                            <a:srgbClr val="231F20"/>
                          </a:solidFill>
                          <a:latin typeface="Arial"/>
                          <a:cs typeface="Arial"/>
                        </a:rPr>
                        <a:t>d</a:t>
                      </a:r>
                      <a:r>
                        <a:rPr sz="650" spc="40" dirty="0">
                          <a:solidFill>
                            <a:srgbClr val="231F20"/>
                          </a:solidFill>
                          <a:latin typeface="Arial"/>
                          <a:cs typeface="Arial"/>
                        </a:rPr>
                        <a:t> </a:t>
                      </a:r>
                      <a:r>
                        <a:rPr sz="650" spc="10" dirty="0">
                          <a:solidFill>
                            <a:srgbClr val="231F20"/>
                          </a:solidFill>
                          <a:latin typeface="Arial"/>
                          <a:cs typeface="Arial"/>
                        </a:rPr>
                        <a:t>égalemen</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so</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utilisation</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so</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entretien</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de</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condition</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stockage</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etc.</a:t>
                      </a:r>
                      <a:r>
                        <a:rPr lang="fr-FR" sz="650" spc="10" dirty="0">
                          <a:solidFill>
                            <a:srgbClr val="231F20"/>
                          </a:solidFill>
                          <a:latin typeface="Arial"/>
                          <a:cs typeface="Arial"/>
                        </a:rPr>
                        <a:t> </a:t>
                      </a:r>
                      <a:r>
                        <a:rPr lang="fr-FR" altLang="fr-FR" sz="650" spc="10" dirty="0">
                          <a:solidFill>
                            <a:srgbClr val="231F20"/>
                          </a:solidFill>
                          <a:latin typeface="Arial"/>
                          <a:ea typeface="+mn-ea"/>
                          <a:cs typeface="Arial"/>
                        </a:rPr>
                        <a:t>La déclaration de conformité et disponible sur le site internet : voir **. </a:t>
                      </a:r>
                      <a:endParaRPr sz="650" spc="10" dirty="0">
                        <a:solidFill>
                          <a:srgbClr val="231F20"/>
                        </a:solidFill>
                        <a:latin typeface="Arial"/>
                        <a:ea typeface="+mn-ea"/>
                        <a:cs typeface="Arial"/>
                      </a:endParaRPr>
                    </a:p>
                  </a:txBody>
                  <a:tcPr marL="0" marR="0" marT="0" marB="0">
                    <a:lnL w="12700">
                      <a:solidFill>
                        <a:srgbClr val="231F20"/>
                      </a:solidFill>
                      <a:prstDash val="solid"/>
                    </a:lnL>
                    <a:lnR w="12700">
                      <a:solidFill>
                        <a:srgbClr val="231F20"/>
                      </a:solidFill>
                      <a:prstDash val="solid"/>
                    </a:lnR>
                    <a:lnB w="12700">
                      <a:solidFill>
                        <a:srgbClr val="231F20"/>
                      </a:solidFill>
                      <a:prstDash val="solid"/>
                    </a:lnB>
                  </a:tcPr>
                </a:tc>
                <a:tc hMerge="1">
                  <a:txBody>
                    <a:bodyPr/>
                    <a:lstStyle/>
                    <a:p>
                      <a:endParaRPr/>
                    </a:p>
                  </a:txBody>
                  <a:tcPr marL="0" marR="0" marT="0" marB="0"/>
                </a:tc>
                <a:extLst>
                  <a:ext uri="{0D108BD9-81ED-4DB2-BD59-A6C34878D82A}">
                    <a16:rowId xmlns:a16="http://schemas.microsoft.com/office/drawing/2014/main" val="10001"/>
                  </a:ext>
                </a:extLst>
              </a:tr>
              <a:tr h="213925">
                <a:tc>
                  <a:txBody>
                    <a:bodyPr/>
                    <a:lstStyle/>
                    <a:p>
                      <a:pPr marL="107950">
                        <a:lnSpc>
                          <a:spcPct val="100000"/>
                        </a:lnSpc>
                      </a:pPr>
                      <a:r>
                        <a:rPr sz="650" u="sng" spc="10" dirty="0">
                          <a:solidFill>
                            <a:srgbClr val="231F20"/>
                          </a:solidFill>
                          <a:latin typeface="Arial"/>
                          <a:cs typeface="Arial"/>
                        </a:rPr>
                        <a:t>Materialen </a:t>
                      </a:r>
                      <a:r>
                        <a:rPr sz="650" u="sng" spc="0" dirty="0">
                          <a:solidFill>
                            <a:srgbClr val="231F20"/>
                          </a:solidFill>
                          <a:latin typeface="Arial"/>
                          <a:cs typeface="Arial"/>
                        </a:rPr>
                        <a:t>:</a:t>
                      </a:r>
                      <a:r>
                        <a:rPr sz="650" u="sng" spc="20" dirty="0">
                          <a:solidFill>
                            <a:srgbClr val="231F20"/>
                          </a:solidFill>
                          <a:latin typeface="Arial"/>
                          <a:cs typeface="Arial"/>
                        </a:rPr>
                        <a:t> </a:t>
                      </a:r>
                      <a:r>
                        <a:rPr sz="650" u="sng" spc="10" dirty="0">
                          <a:solidFill>
                            <a:srgbClr val="231F20"/>
                          </a:solidFill>
                          <a:latin typeface="Arial"/>
                          <a:cs typeface="Arial"/>
                        </a:rPr>
                        <a:t>Polyester</a:t>
                      </a:r>
                      <a:endParaRPr sz="650">
                        <a:latin typeface="Arial"/>
                        <a:cs typeface="Arial"/>
                      </a:endParaRPr>
                    </a:p>
                    <a:p>
                      <a:pPr marL="107950">
                        <a:lnSpc>
                          <a:spcPts val="700"/>
                        </a:lnSpc>
                      </a:pPr>
                      <a:r>
                        <a:rPr sz="650" u="sng" spc="10" dirty="0">
                          <a:solidFill>
                            <a:srgbClr val="231F20"/>
                          </a:solidFill>
                          <a:latin typeface="Arial"/>
                          <a:cs typeface="Arial"/>
                        </a:rPr>
                        <a:t>Benutzungsbeschränkunge</a:t>
                      </a:r>
                      <a:r>
                        <a:rPr sz="650" u="sng" spc="0" dirty="0">
                          <a:solidFill>
                            <a:srgbClr val="231F20"/>
                          </a:solidFill>
                          <a:latin typeface="Arial"/>
                          <a:cs typeface="Arial"/>
                        </a:rPr>
                        <a:t>n</a:t>
                      </a:r>
                      <a:r>
                        <a:rPr sz="650" spc="30" dirty="0">
                          <a:solidFill>
                            <a:srgbClr val="231F20"/>
                          </a:solidFill>
                          <a:latin typeface="Arial"/>
                          <a:cs typeface="Arial"/>
                        </a:rPr>
                        <a:t> </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diese</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Kleidungsstüc</a:t>
                      </a:r>
                      <a:r>
                        <a:rPr sz="650" spc="0" dirty="0">
                          <a:solidFill>
                            <a:srgbClr val="231F20"/>
                          </a:solidFill>
                          <a:latin typeface="Arial"/>
                          <a:cs typeface="Arial"/>
                        </a:rPr>
                        <a:t>k</a:t>
                      </a:r>
                      <a:r>
                        <a:rPr sz="650" spc="40" dirty="0">
                          <a:solidFill>
                            <a:srgbClr val="231F20"/>
                          </a:solidFill>
                          <a:latin typeface="Arial"/>
                          <a:cs typeface="Arial"/>
                        </a:rPr>
                        <a:t> </a:t>
                      </a:r>
                      <a:r>
                        <a:rPr sz="650" spc="10" dirty="0">
                          <a:solidFill>
                            <a:srgbClr val="231F20"/>
                          </a:solidFill>
                          <a:latin typeface="Arial"/>
                          <a:cs typeface="Arial"/>
                        </a:rPr>
                        <a:t>gehör</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zu</a:t>
                      </a:r>
                      <a:r>
                        <a:rPr sz="650" spc="0" dirty="0">
                          <a:solidFill>
                            <a:srgbClr val="231F20"/>
                          </a:solidFill>
                          <a:latin typeface="Arial"/>
                          <a:cs typeface="Arial"/>
                        </a:rPr>
                        <a:t>r </a:t>
                      </a:r>
                      <a:r>
                        <a:rPr sz="650" spc="70" dirty="0">
                          <a:solidFill>
                            <a:srgbClr val="231F20"/>
                          </a:solidFill>
                          <a:latin typeface="Arial"/>
                          <a:cs typeface="Arial"/>
                        </a:rPr>
                        <a:t> </a:t>
                      </a:r>
                      <a:r>
                        <a:rPr sz="650" spc="10" dirty="0">
                          <a:solidFill>
                            <a:srgbClr val="231F20"/>
                          </a:solidFill>
                          <a:latin typeface="Arial"/>
                          <a:cs typeface="Arial"/>
                        </a:rPr>
                        <a:t>Warnschutzbekleidung</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Diese</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Kleidungsstüc</a:t>
                      </a:r>
                      <a:r>
                        <a:rPr sz="650" spc="0" dirty="0">
                          <a:solidFill>
                            <a:srgbClr val="231F20"/>
                          </a:solidFill>
                          <a:latin typeface="Arial"/>
                          <a:cs typeface="Arial"/>
                        </a:rPr>
                        <a:t>k </a:t>
                      </a:r>
                      <a:r>
                        <a:rPr sz="650" spc="70" dirty="0">
                          <a:solidFill>
                            <a:srgbClr val="231F20"/>
                          </a:solidFill>
                          <a:latin typeface="Arial"/>
                          <a:cs typeface="Arial"/>
                        </a:rPr>
                        <a:t> </a:t>
                      </a:r>
                      <a:r>
                        <a:rPr sz="650" spc="10" dirty="0">
                          <a:solidFill>
                            <a:srgbClr val="231F20"/>
                          </a:solidFill>
                          <a:latin typeface="Arial"/>
                          <a:cs typeface="Arial"/>
                        </a:rPr>
                        <a:t>mus</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imme</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verschlosse</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getrage</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werden</a:t>
                      </a:r>
                      <a:endParaRPr sz="650">
                        <a:latin typeface="Arial"/>
                        <a:cs typeface="Arial"/>
                      </a:endParaRPr>
                    </a:p>
                  </a:txBody>
                  <a:tcPr marL="0" marR="0" marT="0" marB="0">
                    <a:lnL w="12700">
                      <a:solidFill>
                        <a:srgbClr val="231F20"/>
                      </a:solidFill>
                      <a:prstDash val="solid"/>
                    </a:lnL>
                    <a:lnT w="12700">
                      <a:solidFill>
                        <a:srgbClr val="231F20"/>
                      </a:solidFill>
                      <a:prstDash val="solid"/>
                    </a:lnT>
                  </a:tcPr>
                </a:tc>
                <a:tc>
                  <a:txBody>
                    <a:bodyPr/>
                    <a:lstStyle/>
                    <a:p>
                      <a:pPr marL="78105">
                        <a:lnSpc>
                          <a:spcPct val="100000"/>
                        </a:lnSpc>
                      </a:pPr>
                      <a:r>
                        <a:rPr sz="800" b="1" dirty="0">
                          <a:solidFill>
                            <a:srgbClr val="FFFFFF"/>
                          </a:solidFill>
                          <a:latin typeface="Arial"/>
                          <a:cs typeface="Arial"/>
                        </a:rPr>
                        <a:t>D</a:t>
                      </a:r>
                      <a:endParaRPr sz="800">
                        <a:latin typeface="Arial"/>
                        <a:cs typeface="Arial"/>
                      </a:endParaRPr>
                    </a:p>
                  </a:txBody>
                  <a:tcPr marL="0" marR="0" marT="0" marB="0">
                    <a:lnR w="12700">
                      <a:solidFill>
                        <a:srgbClr val="231F20"/>
                      </a:solidFill>
                      <a:prstDash val="solid"/>
                    </a:lnR>
                    <a:lnT w="12700">
                      <a:solidFill>
                        <a:srgbClr val="231F20"/>
                      </a:solidFill>
                      <a:prstDash val="solid"/>
                    </a:lnT>
                    <a:solidFill>
                      <a:srgbClr val="231F20"/>
                    </a:solidFill>
                  </a:tcPr>
                </a:tc>
                <a:extLst>
                  <a:ext uri="{0D108BD9-81ED-4DB2-BD59-A6C34878D82A}">
                    <a16:rowId xmlns:a16="http://schemas.microsoft.com/office/drawing/2014/main" val="10002"/>
                  </a:ext>
                </a:extLst>
              </a:tr>
              <a:tr h="565342">
                <a:tc gridSpan="2">
                  <a:txBody>
                    <a:bodyPr/>
                    <a:lstStyle/>
                    <a:p>
                      <a:pPr marL="107950" marR="231140">
                        <a:lnSpc>
                          <a:spcPts val="700"/>
                        </a:lnSpc>
                      </a:pPr>
                      <a:r>
                        <a:rPr sz="650" spc="10" dirty="0">
                          <a:solidFill>
                            <a:srgbClr val="231F20"/>
                          </a:solidFill>
                          <a:latin typeface="Arial"/>
                          <a:ea typeface="+mn-ea"/>
                          <a:cs typeface="Arial"/>
                        </a:rPr>
                        <a:t>und nicht von anderen Kleidern überdeckt werden. Um optimale Sichtbarkeit zu gewährleisten, muss das Kleidungsstück  sauber sein und  jedes Jahr mit einem neuen verglichen  werden. Lagerung und Transport : immer in einem sauberen und trockenen Raum lagern. Nicht in einem Raum  lagern, wo die  Kleidungsstücke direkt dem Sonnenlicht ausgesetzt werden könnten. Dieses Kleidungsstück muss befördert werden, so wie es vom Hersteller geliefert wurde. Reparatur : wenn das Produkt beschädigt wird,  wird es keinen optimalen Schutz nicht gewähleisten. Deshalb muss es sofort repariert oder ersetzt werden. Ein beschädigtes Produkt darf nie benutzt werden. Reparatur dieses Produkts ist nur gestatten, wenn seine Eigenschaften nicht beeinträchtigt werden. Falls ein Zweifel besteht,  nehmen Sie bitte Kontakt mit dem unten genannten Hersteller auf, bevor Sie versuchen, das Produkt zu reparieren. Nehmen Sie bitte Kontakt mit der Müllentsorgungsfirma auf, die das Kleidungsstück ordnungsgemäss beseitigen </a:t>
                      </a:r>
                      <a:r>
                        <a:rPr sz="650" spc="10" dirty="0" err="1">
                          <a:solidFill>
                            <a:srgbClr val="231F20"/>
                          </a:solidFill>
                          <a:latin typeface="Arial"/>
                          <a:ea typeface="+mn-ea"/>
                          <a:cs typeface="Arial"/>
                        </a:rPr>
                        <a:t>wird</a:t>
                      </a:r>
                      <a:r>
                        <a:rPr sz="650" spc="10" dirty="0">
                          <a:solidFill>
                            <a:srgbClr val="231F20"/>
                          </a:solidFill>
                          <a:latin typeface="Arial"/>
                          <a:ea typeface="+mn-ea"/>
                          <a:cs typeface="Arial"/>
                        </a:rPr>
                        <a:t>.</a:t>
                      </a:r>
                      <a:r>
                        <a:rPr lang="fr-FR" sz="650" spc="10" dirty="0">
                          <a:solidFill>
                            <a:srgbClr val="231F20"/>
                          </a:solidFill>
                          <a:latin typeface="Arial"/>
                          <a:ea typeface="+mn-ea"/>
                          <a:cs typeface="Arial"/>
                        </a:rPr>
                        <a:t> </a:t>
                      </a:r>
                      <a:r>
                        <a:rPr lang="de-DE" altLang="fr-FR" sz="650" spc="10" dirty="0">
                          <a:solidFill>
                            <a:srgbClr val="231F20"/>
                          </a:solidFill>
                          <a:latin typeface="Arial"/>
                          <a:ea typeface="+mn-ea"/>
                          <a:cs typeface="Arial"/>
                        </a:rPr>
                        <a:t>Die Konformitätserklärung ist auf der Webseite verfügbar: siehe **.</a:t>
                      </a:r>
                      <a:endParaRPr sz="650" spc="10" dirty="0">
                        <a:solidFill>
                          <a:srgbClr val="231F20"/>
                        </a:solidFill>
                        <a:latin typeface="Arial"/>
                        <a:ea typeface="+mn-ea"/>
                        <a:cs typeface="Arial"/>
                      </a:endParaRPr>
                    </a:p>
                  </a:txBody>
                  <a:tcPr marL="0" marR="0" marT="0" marB="0">
                    <a:lnL w="12700">
                      <a:solidFill>
                        <a:srgbClr val="231F20"/>
                      </a:solidFill>
                      <a:prstDash val="solid"/>
                    </a:lnL>
                    <a:lnR w="12700">
                      <a:solidFill>
                        <a:srgbClr val="231F20"/>
                      </a:solidFill>
                      <a:prstDash val="solid"/>
                    </a:lnR>
                    <a:lnB w="12700">
                      <a:solidFill>
                        <a:srgbClr val="231F20"/>
                      </a:solidFill>
                      <a:prstDash val="solid"/>
                    </a:lnB>
                  </a:tcPr>
                </a:tc>
                <a:tc hMerge="1">
                  <a:txBody>
                    <a:bodyPr/>
                    <a:lstStyle/>
                    <a:p>
                      <a:endParaRPr/>
                    </a:p>
                  </a:txBody>
                  <a:tcPr marL="0" marR="0" marT="0" marB="0"/>
                </a:tc>
                <a:extLst>
                  <a:ext uri="{0D108BD9-81ED-4DB2-BD59-A6C34878D82A}">
                    <a16:rowId xmlns:a16="http://schemas.microsoft.com/office/drawing/2014/main" val="10003"/>
                  </a:ext>
                </a:extLst>
              </a:tr>
              <a:tr h="213931">
                <a:tc>
                  <a:txBody>
                    <a:bodyPr/>
                    <a:lstStyle/>
                    <a:p>
                      <a:pPr marL="107950">
                        <a:lnSpc>
                          <a:spcPct val="100000"/>
                        </a:lnSpc>
                      </a:pPr>
                      <a:r>
                        <a:rPr sz="650" spc="10" dirty="0">
                          <a:solidFill>
                            <a:srgbClr val="231F20"/>
                          </a:solidFill>
                          <a:latin typeface="Arial"/>
                          <a:ea typeface="+mn-ea"/>
                          <a:cs typeface="Arial"/>
                        </a:rPr>
                        <a:t>FABRIC: polyester</a:t>
                      </a:r>
                    </a:p>
                    <a:p>
                      <a:pPr marL="107950">
                        <a:lnSpc>
                          <a:spcPts val="700"/>
                        </a:lnSpc>
                      </a:pPr>
                      <a:r>
                        <a:rPr sz="650" spc="10" dirty="0">
                          <a:solidFill>
                            <a:srgbClr val="231F20"/>
                          </a:solidFill>
                          <a:latin typeface="Arial"/>
                          <a:ea typeface="+mn-ea"/>
                          <a:cs typeface="Arial"/>
                        </a:rPr>
                        <a:t>Limitations of use. This Garment is a High-visibility garment. Always wear the garment fastened at all times and uncovered by other garments. To ensure</a:t>
                      </a:r>
                    </a:p>
                  </a:txBody>
                  <a:tcPr marL="0" marR="0" marT="0" marB="0">
                    <a:lnL w="12700">
                      <a:solidFill>
                        <a:srgbClr val="231F20"/>
                      </a:solidFill>
                      <a:prstDash val="solid"/>
                    </a:lnL>
                    <a:lnT w="12700">
                      <a:solidFill>
                        <a:srgbClr val="231F20"/>
                      </a:solidFill>
                      <a:prstDash val="solid"/>
                    </a:lnT>
                  </a:tcPr>
                </a:tc>
                <a:tc>
                  <a:txBody>
                    <a:bodyPr/>
                    <a:lstStyle/>
                    <a:p>
                      <a:pPr marL="38735">
                        <a:lnSpc>
                          <a:spcPct val="100000"/>
                        </a:lnSpc>
                      </a:pPr>
                      <a:r>
                        <a:rPr sz="800" b="1" dirty="0">
                          <a:solidFill>
                            <a:srgbClr val="FFFFFF"/>
                          </a:solidFill>
                          <a:latin typeface="Arial"/>
                          <a:cs typeface="Arial"/>
                        </a:rPr>
                        <a:t>GB</a:t>
                      </a:r>
                      <a:endParaRPr sz="800">
                        <a:latin typeface="Arial"/>
                        <a:cs typeface="Arial"/>
                      </a:endParaRPr>
                    </a:p>
                  </a:txBody>
                  <a:tcPr marL="0" marR="0" marT="0" marB="0">
                    <a:lnR w="12700">
                      <a:solidFill>
                        <a:srgbClr val="231F20"/>
                      </a:solidFill>
                      <a:prstDash val="solid"/>
                    </a:lnR>
                    <a:lnT w="12700">
                      <a:solidFill>
                        <a:srgbClr val="231F20"/>
                      </a:solidFill>
                      <a:prstDash val="solid"/>
                    </a:lnT>
                    <a:solidFill>
                      <a:srgbClr val="231F20"/>
                    </a:solidFill>
                  </a:tcPr>
                </a:tc>
                <a:extLst>
                  <a:ext uri="{0D108BD9-81ED-4DB2-BD59-A6C34878D82A}">
                    <a16:rowId xmlns:a16="http://schemas.microsoft.com/office/drawing/2014/main" val="10004"/>
                  </a:ext>
                </a:extLst>
              </a:tr>
              <a:tr h="548069">
                <a:tc gridSpan="2">
                  <a:txBody>
                    <a:bodyPr/>
                    <a:lstStyle/>
                    <a:p>
                      <a:pPr marL="107950" marR="172085">
                        <a:lnSpc>
                          <a:spcPts val="700"/>
                        </a:lnSpc>
                      </a:pPr>
                      <a:r>
                        <a:rPr sz="650" spc="10" dirty="0">
                          <a:solidFill>
                            <a:srgbClr val="231F20"/>
                          </a:solidFill>
                          <a:latin typeface="Arial"/>
                          <a:cs typeface="Arial"/>
                        </a:rPr>
                        <a:t>optimu</a:t>
                      </a:r>
                      <a:r>
                        <a:rPr sz="650" spc="0" dirty="0">
                          <a:solidFill>
                            <a:srgbClr val="231F20"/>
                          </a:solidFill>
                          <a:latin typeface="Arial"/>
                          <a:cs typeface="Arial"/>
                        </a:rPr>
                        <a:t>m</a:t>
                      </a:r>
                      <a:r>
                        <a:rPr sz="650" spc="40" dirty="0">
                          <a:solidFill>
                            <a:srgbClr val="231F20"/>
                          </a:solidFill>
                          <a:latin typeface="Arial"/>
                          <a:cs typeface="Arial"/>
                        </a:rPr>
                        <a:t> </a:t>
                      </a:r>
                      <a:r>
                        <a:rPr sz="650" spc="10" dirty="0">
                          <a:solidFill>
                            <a:srgbClr val="231F20"/>
                          </a:solidFill>
                          <a:latin typeface="Arial"/>
                          <a:cs typeface="Arial"/>
                        </a:rPr>
                        <a:t>conspicuit</a:t>
                      </a:r>
                      <a:r>
                        <a:rPr sz="650" spc="0" dirty="0">
                          <a:solidFill>
                            <a:srgbClr val="231F20"/>
                          </a:solidFill>
                          <a:latin typeface="Arial"/>
                          <a:cs typeface="Arial"/>
                        </a:rPr>
                        <a:t>y</a:t>
                      </a:r>
                      <a:r>
                        <a:rPr sz="650" spc="40" dirty="0">
                          <a:solidFill>
                            <a:srgbClr val="231F20"/>
                          </a:solidFill>
                          <a:latin typeface="Arial"/>
                          <a:cs typeface="Arial"/>
                        </a:rPr>
                        <a:t> </a:t>
                      </a:r>
                      <a:r>
                        <a:rPr sz="650" spc="10" dirty="0">
                          <a:solidFill>
                            <a:srgbClr val="231F20"/>
                          </a:solidFill>
                          <a:latin typeface="Arial"/>
                          <a:cs typeface="Arial"/>
                        </a:rPr>
                        <a:t>thi</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garmen</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mus</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b</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kep</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clea</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an</a:t>
                      </a:r>
                      <a:r>
                        <a:rPr sz="650" spc="0" dirty="0">
                          <a:solidFill>
                            <a:srgbClr val="231F20"/>
                          </a:solidFill>
                          <a:latin typeface="Arial"/>
                          <a:cs typeface="Arial"/>
                        </a:rPr>
                        <a:t>d</a:t>
                      </a:r>
                      <a:r>
                        <a:rPr sz="650" spc="40" dirty="0">
                          <a:solidFill>
                            <a:srgbClr val="231F20"/>
                          </a:solidFill>
                          <a:latin typeface="Arial"/>
                          <a:cs typeface="Arial"/>
                        </a:rPr>
                        <a:t> </a:t>
                      </a:r>
                      <a:r>
                        <a:rPr sz="650" spc="10" dirty="0">
                          <a:solidFill>
                            <a:srgbClr val="231F20"/>
                          </a:solidFill>
                          <a:latin typeface="Arial"/>
                          <a:cs typeface="Arial"/>
                        </a:rPr>
                        <a:t>regula</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comparison</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ar</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recommende</a:t>
                      </a:r>
                      <a:r>
                        <a:rPr sz="650" spc="0" dirty="0">
                          <a:solidFill>
                            <a:srgbClr val="231F20"/>
                          </a:solidFill>
                          <a:latin typeface="Arial"/>
                          <a:cs typeface="Arial"/>
                        </a:rPr>
                        <a:t>d</a:t>
                      </a:r>
                      <a:r>
                        <a:rPr sz="650" spc="40" dirty="0">
                          <a:solidFill>
                            <a:srgbClr val="231F20"/>
                          </a:solidFill>
                          <a:latin typeface="Arial"/>
                          <a:cs typeface="Arial"/>
                        </a:rPr>
                        <a:t> </a:t>
                      </a:r>
                      <a:r>
                        <a:rPr sz="650" spc="10" dirty="0">
                          <a:solidFill>
                            <a:srgbClr val="231F20"/>
                          </a:solidFill>
                          <a:latin typeface="Arial"/>
                          <a:cs typeface="Arial"/>
                        </a:rPr>
                        <a:t>agains</a:t>
                      </a:r>
                      <a:r>
                        <a:rPr sz="650" spc="0" dirty="0">
                          <a:solidFill>
                            <a:srgbClr val="231F20"/>
                          </a:solidFill>
                          <a:latin typeface="Arial"/>
                          <a:cs typeface="Arial"/>
                        </a:rPr>
                        <a:t>t</a:t>
                      </a:r>
                      <a:r>
                        <a:rPr sz="650" spc="40" dirty="0">
                          <a:solidFill>
                            <a:srgbClr val="231F20"/>
                          </a:solidFill>
                          <a:latin typeface="Arial"/>
                          <a:cs typeface="Arial"/>
                        </a:rPr>
                        <a:t> </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ne</a:t>
                      </a:r>
                      <a:r>
                        <a:rPr sz="650" spc="0" dirty="0">
                          <a:solidFill>
                            <a:srgbClr val="231F20"/>
                          </a:solidFill>
                          <a:latin typeface="Arial"/>
                          <a:cs typeface="Arial"/>
                        </a:rPr>
                        <a:t>w</a:t>
                      </a:r>
                      <a:r>
                        <a:rPr sz="650" spc="40" dirty="0">
                          <a:solidFill>
                            <a:srgbClr val="231F20"/>
                          </a:solidFill>
                          <a:latin typeface="Arial"/>
                          <a:cs typeface="Arial"/>
                        </a:rPr>
                        <a:t> </a:t>
                      </a:r>
                      <a:r>
                        <a:rPr sz="650" spc="10" dirty="0">
                          <a:solidFill>
                            <a:srgbClr val="231F20"/>
                          </a:solidFill>
                          <a:latin typeface="Arial"/>
                          <a:cs typeface="Arial"/>
                        </a:rPr>
                        <a:t>garment</a:t>
                      </a:r>
                      <a:r>
                        <a:rPr sz="650" spc="0" dirty="0">
                          <a:solidFill>
                            <a:srgbClr val="231F20"/>
                          </a:solidFill>
                          <a:latin typeface="Arial"/>
                          <a:cs typeface="Arial"/>
                        </a:rPr>
                        <a:t>.</a:t>
                      </a:r>
                      <a:r>
                        <a:rPr sz="650" spc="40" dirty="0">
                          <a:solidFill>
                            <a:srgbClr val="231F20"/>
                          </a:solidFill>
                          <a:latin typeface="Arial"/>
                          <a:cs typeface="Arial"/>
                        </a:rPr>
                        <a:t> </a:t>
                      </a:r>
                      <a:r>
                        <a:rPr sz="650" u="sng" spc="10" dirty="0">
                          <a:solidFill>
                            <a:srgbClr val="231F20"/>
                          </a:solidFill>
                          <a:latin typeface="Arial"/>
                          <a:cs typeface="Arial"/>
                        </a:rPr>
                        <a:t>Storage </a:t>
                      </a:r>
                      <a:r>
                        <a:rPr sz="650" u="sng" spc="0" dirty="0">
                          <a:solidFill>
                            <a:srgbClr val="231F20"/>
                          </a:solidFill>
                          <a:latin typeface="Arial"/>
                          <a:cs typeface="Arial"/>
                        </a:rPr>
                        <a:t>&amp;</a:t>
                      </a:r>
                      <a:r>
                        <a:rPr sz="650" u="sng" spc="20" dirty="0">
                          <a:solidFill>
                            <a:srgbClr val="231F20"/>
                          </a:solidFill>
                          <a:latin typeface="Arial"/>
                          <a:cs typeface="Arial"/>
                        </a:rPr>
                        <a:t> </a:t>
                      </a:r>
                      <a:r>
                        <a:rPr sz="650" u="sng" spc="10" dirty="0">
                          <a:solidFill>
                            <a:srgbClr val="231F20"/>
                          </a:solidFill>
                          <a:latin typeface="Arial"/>
                          <a:cs typeface="Arial"/>
                        </a:rPr>
                        <a:t>Transportation</a:t>
                      </a:r>
                      <a:r>
                        <a:rPr sz="650" u="sng" spc="0" dirty="0">
                          <a:solidFill>
                            <a:srgbClr val="231F20"/>
                          </a:solidFill>
                          <a:latin typeface="Arial"/>
                          <a:cs typeface="Arial"/>
                        </a:rPr>
                        <a:t>:</a:t>
                      </a:r>
                      <a:r>
                        <a:rPr sz="650" spc="30" dirty="0">
                          <a:solidFill>
                            <a:srgbClr val="231F20"/>
                          </a:solidFill>
                          <a:latin typeface="Arial"/>
                          <a:cs typeface="Arial"/>
                        </a:rPr>
                        <a:t> </a:t>
                      </a:r>
                      <a:r>
                        <a:rPr sz="650" spc="0" dirty="0">
                          <a:solidFill>
                            <a:srgbClr val="231F20"/>
                          </a:solidFill>
                          <a:latin typeface="Arial"/>
                          <a:cs typeface="Arial"/>
                        </a:rPr>
                        <a:t>Always</a:t>
                      </a:r>
                      <a:r>
                        <a:rPr sz="650" spc="20" dirty="0">
                          <a:solidFill>
                            <a:srgbClr val="231F20"/>
                          </a:solidFill>
                          <a:latin typeface="Arial"/>
                          <a:cs typeface="Arial"/>
                        </a:rPr>
                        <a:t> </a:t>
                      </a:r>
                      <a:r>
                        <a:rPr sz="650" spc="0" dirty="0">
                          <a:solidFill>
                            <a:srgbClr val="231F20"/>
                          </a:solidFill>
                          <a:latin typeface="Arial"/>
                          <a:cs typeface="Arial"/>
                        </a:rPr>
                        <a:t>store</a:t>
                      </a:r>
                      <a:r>
                        <a:rPr sz="650" spc="20" dirty="0">
                          <a:solidFill>
                            <a:srgbClr val="231F20"/>
                          </a:solidFill>
                          <a:latin typeface="Arial"/>
                          <a:cs typeface="Arial"/>
                        </a:rPr>
                        <a:t> </a:t>
                      </a:r>
                      <a:r>
                        <a:rPr sz="650" spc="0" dirty="0">
                          <a:solidFill>
                            <a:srgbClr val="231F20"/>
                          </a:solidFill>
                          <a:latin typeface="Arial"/>
                          <a:cs typeface="Arial"/>
                        </a:rPr>
                        <a:t>in </a:t>
                      </a:r>
                      <a:r>
                        <a:rPr sz="650" spc="10" dirty="0">
                          <a:solidFill>
                            <a:srgbClr val="231F20"/>
                          </a:solidFill>
                          <a:latin typeface="Arial"/>
                          <a:cs typeface="Arial"/>
                        </a:rPr>
                        <a:t>clean</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dr</a:t>
                      </a:r>
                      <a:r>
                        <a:rPr sz="650" spc="0" dirty="0">
                          <a:solidFill>
                            <a:srgbClr val="231F20"/>
                          </a:solidFill>
                          <a:latin typeface="Arial"/>
                          <a:cs typeface="Arial"/>
                        </a:rPr>
                        <a:t>y</a:t>
                      </a:r>
                      <a:r>
                        <a:rPr sz="650" spc="40" dirty="0">
                          <a:solidFill>
                            <a:srgbClr val="231F20"/>
                          </a:solidFill>
                          <a:latin typeface="Arial"/>
                          <a:cs typeface="Arial"/>
                        </a:rPr>
                        <a:t> </a:t>
                      </a:r>
                      <a:r>
                        <a:rPr sz="650" spc="10" dirty="0">
                          <a:solidFill>
                            <a:srgbClr val="231F20"/>
                          </a:solidFill>
                          <a:latin typeface="Arial"/>
                          <a:cs typeface="Arial"/>
                        </a:rPr>
                        <a:t>conditions</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NO</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stor</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i</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place</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subjec</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t</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direct</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stron</a:t>
                      </a:r>
                      <a:r>
                        <a:rPr sz="650" spc="0" dirty="0">
                          <a:solidFill>
                            <a:srgbClr val="231F20"/>
                          </a:solidFill>
                          <a:latin typeface="Arial"/>
                          <a:cs typeface="Arial"/>
                        </a:rPr>
                        <a:t>g</a:t>
                      </a:r>
                      <a:r>
                        <a:rPr sz="650" spc="40" dirty="0">
                          <a:solidFill>
                            <a:srgbClr val="231F20"/>
                          </a:solidFill>
                          <a:latin typeface="Arial"/>
                          <a:cs typeface="Arial"/>
                        </a:rPr>
                        <a:t> </a:t>
                      </a:r>
                      <a:r>
                        <a:rPr sz="650" spc="10" dirty="0">
                          <a:solidFill>
                            <a:srgbClr val="231F20"/>
                          </a:solidFill>
                          <a:latin typeface="Arial"/>
                          <a:cs typeface="Arial"/>
                        </a:rPr>
                        <a:t>sunlight</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Thi</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garmen</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i</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suitabl</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fo</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transportation</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a</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supplie</a:t>
                      </a:r>
                      <a:r>
                        <a:rPr sz="650" spc="0" dirty="0">
                          <a:solidFill>
                            <a:srgbClr val="231F20"/>
                          </a:solidFill>
                          <a:latin typeface="Arial"/>
                          <a:cs typeface="Arial"/>
                        </a:rPr>
                        <a:t>d</a:t>
                      </a:r>
                      <a:r>
                        <a:rPr sz="650" spc="40" dirty="0">
                          <a:solidFill>
                            <a:srgbClr val="231F20"/>
                          </a:solidFill>
                          <a:latin typeface="Arial"/>
                          <a:cs typeface="Arial"/>
                        </a:rPr>
                        <a:t> </a:t>
                      </a:r>
                      <a:r>
                        <a:rPr sz="650" spc="10" dirty="0">
                          <a:solidFill>
                            <a:srgbClr val="231F20"/>
                          </a:solidFill>
                          <a:latin typeface="Arial"/>
                          <a:cs typeface="Arial"/>
                        </a:rPr>
                        <a:t>b</a:t>
                      </a:r>
                      <a:r>
                        <a:rPr sz="650" spc="0" dirty="0">
                          <a:solidFill>
                            <a:srgbClr val="231F20"/>
                          </a:solidFill>
                          <a:latin typeface="Arial"/>
                          <a:cs typeface="Arial"/>
                        </a:rPr>
                        <a:t>y</a:t>
                      </a:r>
                      <a:r>
                        <a:rPr sz="650" spc="40" dirty="0">
                          <a:solidFill>
                            <a:srgbClr val="231F20"/>
                          </a:solidFill>
                          <a:latin typeface="Arial"/>
                          <a:cs typeface="Arial"/>
                        </a:rPr>
                        <a:t> </a:t>
                      </a:r>
                      <a:r>
                        <a:rPr sz="650" spc="10" dirty="0">
                          <a:solidFill>
                            <a:srgbClr val="231F20"/>
                          </a:solidFill>
                          <a:latin typeface="Arial"/>
                          <a:cs typeface="Arial"/>
                        </a:rPr>
                        <a:t>th</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manufacturer</a:t>
                      </a:r>
                      <a:r>
                        <a:rPr sz="650" spc="0" dirty="0">
                          <a:solidFill>
                            <a:srgbClr val="231F20"/>
                          </a:solidFill>
                          <a:latin typeface="Arial"/>
                          <a:cs typeface="Arial"/>
                        </a:rPr>
                        <a:t>.</a:t>
                      </a:r>
                      <a:r>
                        <a:rPr sz="650" spc="40" dirty="0">
                          <a:solidFill>
                            <a:srgbClr val="231F20"/>
                          </a:solidFill>
                          <a:latin typeface="Arial"/>
                          <a:cs typeface="Arial"/>
                        </a:rPr>
                        <a:t> </a:t>
                      </a:r>
                      <a:r>
                        <a:rPr sz="650" u="sng" spc="10" dirty="0">
                          <a:solidFill>
                            <a:srgbClr val="231F20"/>
                          </a:solidFill>
                          <a:latin typeface="Arial"/>
                          <a:cs typeface="Arial"/>
                        </a:rPr>
                        <a:t>REPAIR:</a:t>
                      </a:r>
                      <a:r>
                        <a:rPr sz="650" spc="10" dirty="0">
                          <a:solidFill>
                            <a:srgbClr val="231F20"/>
                          </a:solidFill>
                          <a:latin typeface="Arial"/>
                          <a:cs typeface="Arial"/>
                        </a:rPr>
                        <a:t> I</a:t>
                      </a:r>
                      <a:r>
                        <a:rPr sz="650" spc="0" dirty="0">
                          <a:solidFill>
                            <a:srgbClr val="231F20"/>
                          </a:solidFill>
                          <a:latin typeface="Arial"/>
                          <a:cs typeface="Arial"/>
                        </a:rPr>
                        <a:t>f</a:t>
                      </a:r>
                      <a:r>
                        <a:rPr sz="650" spc="40" dirty="0">
                          <a:solidFill>
                            <a:srgbClr val="231F20"/>
                          </a:solidFill>
                          <a:latin typeface="Arial"/>
                          <a:cs typeface="Arial"/>
                        </a:rPr>
                        <a:t> </a:t>
                      </a:r>
                      <a:r>
                        <a:rPr sz="650" spc="10" dirty="0">
                          <a:solidFill>
                            <a:srgbClr val="231F20"/>
                          </a:solidFill>
                          <a:latin typeface="Arial"/>
                          <a:cs typeface="Arial"/>
                        </a:rPr>
                        <a:t>th</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produc</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become</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damaged</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i</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wil</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NO</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provid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th</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optimu</a:t>
                      </a:r>
                      <a:r>
                        <a:rPr sz="650" spc="0" dirty="0">
                          <a:solidFill>
                            <a:srgbClr val="231F20"/>
                          </a:solidFill>
                          <a:latin typeface="Arial"/>
                          <a:cs typeface="Arial"/>
                        </a:rPr>
                        <a:t>m</a:t>
                      </a:r>
                      <a:r>
                        <a:rPr sz="650" spc="40" dirty="0">
                          <a:solidFill>
                            <a:srgbClr val="231F20"/>
                          </a:solidFill>
                          <a:latin typeface="Arial"/>
                          <a:cs typeface="Arial"/>
                        </a:rPr>
                        <a:t> </a:t>
                      </a:r>
                      <a:r>
                        <a:rPr sz="650" spc="10" dirty="0">
                          <a:solidFill>
                            <a:srgbClr val="231F20"/>
                          </a:solidFill>
                          <a:latin typeface="Arial"/>
                          <a:cs typeface="Arial"/>
                        </a:rPr>
                        <a:t>leve</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o</a:t>
                      </a:r>
                      <a:r>
                        <a:rPr sz="650" spc="0" dirty="0">
                          <a:solidFill>
                            <a:srgbClr val="231F20"/>
                          </a:solidFill>
                          <a:latin typeface="Arial"/>
                          <a:cs typeface="Arial"/>
                        </a:rPr>
                        <a:t>f</a:t>
                      </a:r>
                      <a:r>
                        <a:rPr sz="650" spc="40" dirty="0">
                          <a:solidFill>
                            <a:srgbClr val="231F20"/>
                          </a:solidFill>
                          <a:latin typeface="Arial"/>
                          <a:cs typeface="Arial"/>
                        </a:rPr>
                        <a:t> </a:t>
                      </a:r>
                      <a:r>
                        <a:rPr sz="650" spc="10" dirty="0">
                          <a:solidFill>
                            <a:srgbClr val="231F20"/>
                          </a:solidFill>
                          <a:latin typeface="Arial"/>
                          <a:cs typeface="Arial"/>
                        </a:rPr>
                        <a:t>protection</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an</a:t>
                      </a:r>
                      <a:r>
                        <a:rPr sz="650" spc="0" dirty="0">
                          <a:solidFill>
                            <a:srgbClr val="231F20"/>
                          </a:solidFill>
                          <a:latin typeface="Arial"/>
                          <a:cs typeface="Arial"/>
                        </a:rPr>
                        <a:t>d</a:t>
                      </a:r>
                      <a:r>
                        <a:rPr sz="650" spc="40" dirty="0">
                          <a:solidFill>
                            <a:srgbClr val="231F20"/>
                          </a:solidFill>
                          <a:latin typeface="Arial"/>
                          <a:cs typeface="Arial"/>
                        </a:rPr>
                        <a:t> </a:t>
                      </a:r>
                      <a:r>
                        <a:rPr sz="650" spc="10" dirty="0">
                          <a:solidFill>
                            <a:srgbClr val="231F20"/>
                          </a:solidFill>
                          <a:latin typeface="Arial"/>
                          <a:cs typeface="Arial"/>
                        </a:rPr>
                        <a:t>therefor</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shoul</a:t>
                      </a:r>
                      <a:r>
                        <a:rPr sz="650" spc="0" dirty="0">
                          <a:solidFill>
                            <a:srgbClr val="231F20"/>
                          </a:solidFill>
                          <a:latin typeface="Arial"/>
                          <a:cs typeface="Arial"/>
                        </a:rPr>
                        <a:t>d</a:t>
                      </a:r>
                      <a:r>
                        <a:rPr sz="650" spc="40" dirty="0">
                          <a:solidFill>
                            <a:srgbClr val="231F20"/>
                          </a:solidFill>
                          <a:latin typeface="Arial"/>
                          <a:cs typeface="Arial"/>
                        </a:rPr>
                        <a:t> </a:t>
                      </a:r>
                      <a:r>
                        <a:rPr sz="650" spc="10" dirty="0">
                          <a:solidFill>
                            <a:srgbClr val="231F20"/>
                          </a:solidFill>
                          <a:latin typeface="Arial"/>
                          <a:cs typeface="Arial"/>
                        </a:rPr>
                        <a:t>b</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immediatel</a:t>
                      </a:r>
                      <a:r>
                        <a:rPr sz="650" spc="0" dirty="0">
                          <a:solidFill>
                            <a:srgbClr val="231F20"/>
                          </a:solidFill>
                          <a:latin typeface="Arial"/>
                          <a:cs typeface="Arial"/>
                        </a:rPr>
                        <a:t>y</a:t>
                      </a:r>
                      <a:r>
                        <a:rPr sz="650" spc="40" dirty="0">
                          <a:solidFill>
                            <a:srgbClr val="231F20"/>
                          </a:solidFill>
                          <a:latin typeface="Arial"/>
                          <a:cs typeface="Arial"/>
                        </a:rPr>
                        <a:t> </a:t>
                      </a:r>
                      <a:r>
                        <a:rPr sz="650" spc="10" dirty="0">
                          <a:solidFill>
                            <a:srgbClr val="231F20"/>
                          </a:solidFill>
                          <a:latin typeface="Arial"/>
                          <a:cs typeface="Arial"/>
                        </a:rPr>
                        <a:t>eithe</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replace</a:t>
                      </a:r>
                      <a:r>
                        <a:rPr sz="650" spc="0" dirty="0">
                          <a:solidFill>
                            <a:srgbClr val="231F20"/>
                          </a:solidFill>
                          <a:latin typeface="Arial"/>
                          <a:cs typeface="Arial"/>
                        </a:rPr>
                        <a:t>d</a:t>
                      </a:r>
                      <a:r>
                        <a:rPr sz="650" spc="40" dirty="0">
                          <a:solidFill>
                            <a:srgbClr val="231F20"/>
                          </a:solidFill>
                          <a:latin typeface="Arial"/>
                          <a:cs typeface="Arial"/>
                        </a:rPr>
                        <a:t> </a:t>
                      </a:r>
                      <a:r>
                        <a:rPr sz="650" spc="10" dirty="0">
                          <a:solidFill>
                            <a:srgbClr val="231F20"/>
                          </a:solidFill>
                          <a:latin typeface="Arial"/>
                          <a:cs typeface="Arial"/>
                        </a:rPr>
                        <a:t>o</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repaired</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Neve</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us</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the damage</a:t>
                      </a:r>
                      <a:r>
                        <a:rPr sz="650" spc="0" dirty="0">
                          <a:solidFill>
                            <a:srgbClr val="231F20"/>
                          </a:solidFill>
                          <a:latin typeface="Arial"/>
                          <a:cs typeface="Arial"/>
                        </a:rPr>
                        <a:t>d</a:t>
                      </a:r>
                      <a:r>
                        <a:rPr sz="650" spc="40" dirty="0">
                          <a:solidFill>
                            <a:srgbClr val="231F20"/>
                          </a:solidFill>
                          <a:latin typeface="Arial"/>
                          <a:cs typeface="Arial"/>
                        </a:rPr>
                        <a:t> </a:t>
                      </a:r>
                      <a:r>
                        <a:rPr sz="650" spc="10" dirty="0">
                          <a:solidFill>
                            <a:srgbClr val="231F20"/>
                          </a:solidFill>
                          <a:latin typeface="Arial"/>
                          <a:cs typeface="Arial"/>
                        </a:rPr>
                        <a:t>product</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Repai</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o</a:t>
                      </a:r>
                      <a:r>
                        <a:rPr sz="650" spc="0" dirty="0">
                          <a:solidFill>
                            <a:srgbClr val="231F20"/>
                          </a:solidFill>
                          <a:latin typeface="Arial"/>
                          <a:cs typeface="Arial"/>
                        </a:rPr>
                        <a:t>f</a:t>
                      </a:r>
                      <a:r>
                        <a:rPr sz="650" spc="40" dirty="0">
                          <a:solidFill>
                            <a:srgbClr val="231F20"/>
                          </a:solidFill>
                          <a:latin typeface="Arial"/>
                          <a:cs typeface="Arial"/>
                        </a:rPr>
                        <a:t> </a:t>
                      </a:r>
                      <a:r>
                        <a:rPr sz="650" spc="10" dirty="0">
                          <a:solidFill>
                            <a:srgbClr val="231F20"/>
                          </a:solidFill>
                          <a:latin typeface="Arial"/>
                          <a:cs typeface="Arial"/>
                        </a:rPr>
                        <a:t>thi</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produc</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i</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permitted</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provide</a:t>
                      </a:r>
                      <a:r>
                        <a:rPr sz="650" spc="0" dirty="0">
                          <a:solidFill>
                            <a:srgbClr val="231F20"/>
                          </a:solidFill>
                          <a:latin typeface="Arial"/>
                          <a:cs typeface="Arial"/>
                        </a:rPr>
                        <a:t>d</a:t>
                      </a:r>
                      <a:r>
                        <a:rPr sz="650" spc="40" dirty="0">
                          <a:solidFill>
                            <a:srgbClr val="231F20"/>
                          </a:solidFill>
                          <a:latin typeface="Arial"/>
                          <a:cs typeface="Arial"/>
                        </a:rPr>
                        <a:t> </a:t>
                      </a:r>
                      <a:r>
                        <a:rPr sz="650" spc="10" dirty="0">
                          <a:solidFill>
                            <a:srgbClr val="231F20"/>
                          </a:solidFill>
                          <a:latin typeface="Arial"/>
                          <a:cs typeface="Arial"/>
                        </a:rPr>
                        <a:t>tha</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i</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doe</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no</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affec</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th</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jacket’</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norm</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requirement</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I</a:t>
                      </a:r>
                      <a:r>
                        <a:rPr sz="650" spc="0" dirty="0">
                          <a:solidFill>
                            <a:srgbClr val="231F20"/>
                          </a:solidFill>
                          <a:latin typeface="Arial"/>
                          <a:cs typeface="Arial"/>
                        </a:rPr>
                        <a:t>f</a:t>
                      </a:r>
                      <a:r>
                        <a:rPr sz="650" spc="40" dirty="0">
                          <a:solidFill>
                            <a:srgbClr val="231F20"/>
                          </a:solidFill>
                          <a:latin typeface="Arial"/>
                          <a:cs typeface="Arial"/>
                        </a:rPr>
                        <a:t> </a:t>
                      </a:r>
                      <a:r>
                        <a:rPr sz="650" spc="10" dirty="0">
                          <a:solidFill>
                            <a:srgbClr val="231F20"/>
                          </a:solidFill>
                          <a:latin typeface="Arial"/>
                          <a:cs typeface="Arial"/>
                        </a:rPr>
                        <a:t>an</a:t>
                      </a:r>
                      <a:r>
                        <a:rPr sz="650" spc="0" dirty="0">
                          <a:solidFill>
                            <a:srgbClr val="231F20"/>
                          </a:solidFill>
                          <a:latin typeface="Arial"/>
                          <a:cs typeface="Arial"/>
                        </a:rPr>
                        <a:t>y</a:t>
                      </a:r>
                      <a:r>
                        <a:rPr sz="650" spc="40" dirty="0">
                          <a:solidFill>
                            <a:srgbClr val="231F20"/>
                          </a:solidFill>
                          <a:latin typeface="Arial"/>
                          <a:cs typeface="Arial"/>
                        </a:rPr>
                        <a:t> </a:t>
                      </a:r>
                      <a:r>
                        <a:rPr sz="650" spc="10" dirty="0">
                          <a:solidFill>
                            <a:srgbClr val="231F20"/>
                          </a:solidFill>
                          <a:latin typeface="Arial"/>
                          <a:cs typeface="Arial"/>
                        </a:rPr>
                        <a:t>doubt</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alway</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consul</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th</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manufacturer befor</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attemptin</a:t>
                      </a:r>
                      <a:r>
                        <a:rPr sz="650" spc="0" dirty="0">
                          <a:solidFill>
                            <a:srgbClr val="231F20"/>
                          </a:solidFill>
                          <a:latin typeface="Arial"/>
                          <a:cs typeface="Arial"/>
                        </a:rPr>
                        <a:t>g</a:t>
                      </a:r>
                      <a:r>
                        <a:rPr sz="650" spc="40" dirty="0">
                          <a:solidFill>
                            <a:srgbClr val="231F20"/>
                          </a:solidFill>
                          <a:latin typeface="Arial"/>
                          <a:cs typeface="Arial"/>
                        </a:rPr>
                        <a:t> </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repair</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Contac</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you</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wast</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provide</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fo</a:t>
                      </a:r>
                      <a:r>
                        <a:rPr sz="650" spc="0" dirty="0">
                          <a:solidFill>
                            <a:srgbClr val="231F20"/>
                          </a:solidFill>
                          <a:latin typeface="Arial"/>
                          <a:cs typeface="Arial"/>
                        </a:rPr>
                        <a:t>r</a:t>
                      </a:r>
                      <a:r>
                        <a:rPr sz="650" spc="40" dirty="0">
                          <a:solidFill>
                            <a:srgbClr val="231F20"/>
                          </a:solidFill>
                          <a:latin typeface="Arial"/>
                          <a:cs typeface="Arial"/>
                        </a:rPr>
                        <a:t> </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correc</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disposa</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o</a:t>
                      </a:r>
                      <a:r>
                        <a:rPr sz="650" spc="0" dirty="0">
                          <a:solidFill>
                            <a:srgbClr val="231F20"/>
                          </a:solidFill>
                          <a:latin typeface="Arial"/>
                          <a:cs typeface="Arial"/>
                        </a:rPr>
                        <a:t>f</a:t>
                      </a:r>
                      <a:r>
                        <a:rPr sz="650" spc="40" dirty="0">
                          <a:solidFill>
                            <a:srgbClr val="231F20"/>
                          </a:solidFill>
                          <a:latin typeface="Arial"/>
                          <a:cs typeface="Arial"/>
                        </a:rPr>
                        <a:t> </a:t>
                      </a:r>
                      <a:r>
                        <a:rPr sz="650" spc="10" dirty="0">
                          <a:solidFill>
                            <a:srgbClr val="231F20"/>
                          </a:solidFill>
                          <a:latin typeface="Arial"/>
                          <a:cs typeface="Arial"/>
                        </a:rPr>
                        <a:t>th</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garment</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Th</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maxima</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washin</a:t>
                      </a:r>
                      <a:r>
                        <a:rPr sz="650" spc="0" dirty="0">
                          <a:solidFill>
                            <a:srgbClr val="231F20"/>
                          </a:solidFill>
                          <a:latin typeface="Arial"/>
                          <a:cs typeface="Arial"/>
                        </a:rPr>
                        <a:t>g</a:t>
                      </a:r>
                      <a:r>
                        <a:rPr sz="650" spc="40" dirty="0">
                          <a:solidFill>
                            <a:srgbClr val="231F20"/>
                          </a:solidFill>
                          <a:latin typeface="Arial"/>
                          <a:cs typeface="Arial"/>
                        </a:rPr>
                        <a:t> </a:t>
                      </a:r>
                      <a:r>
                        <a:rPr sz="650" spc="10" dirty="0">
                          <a:solidFill>
                            <a:srgbClr val="231F20"/>
                          </a:solidFill>
                          <a:latin typeface="Arial"/>
                          <a:cs typeface="Arial"/>
                        </a:rPr>
                        <a:t>cycl</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mentione</a:t>
                      </a:r>
                      <a:r>
                        <a:rPr sz="650" spc="0" dirty="0">
                          <a:solidFill>
                            <a:srgbClr val="231F20"/>
                          </a:solidFill>
                          <a:latin typeface="Arial"/>
                          <a:cs typeface="Arial"/>
                        </a:rPr>
                        <a:t>d</a:t>
                      </a:r>
                      <a:r>
                        <a:rPr sz="650" spc="40" dirty="0">
                          <a:solidFill>
                            <a:srgbClr val="231F20"/>
                          </a:solidFill>
                          <a:latin typeface="Arial"/>
                          <a:cs typeface="Arial"/>
                        </a:rPr>
                        <a:t> </a:t>
                      </a:r>
                      <a:r>
                        <a:rPr sz="650" spc="10" dirty="0">
                          <a:solidFill>
                            <a:srgbClr val="231F20"/>
                          </a:solidFill>
                          <a:latin typeface="Arial"/>
                          <a:cs typeface="Arial"/>
                        </a:rPr>
                        <a:t>i</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no</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th</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onl</a:t>
                      </a:r>
                      <a:r>
                        <a:rPr sz="650" spc="0" dirty="0">
                          <a:solidFill>
                            <a:srgbClr val="231F20"/>
                          </a:solidFill>
                          <a:latin typeface="Arial"/>
                          <a:cs typeface="Arial"/>
                        </a:rPr>
                        <a:t>y</a:t>
                      </a:r>
                      <a:r>
                        <a:rPr sz="650" spc="40" dirty="0">
                          <a:solidFill>
                            <a:srgbClr val="231F20"/>
                          </a:solidFill>
                          <a:latin typeface="Arial"/>
                          <a:cs typeface="Arial"/>
                        </a:rPr>
                        <a:t> </a:t>
                      </a:r>
                      <a:r>
                        <a:rPr sz="650" spc="10" dirty="0">
                          <a:solidFill>
                            <a:srgbClr val="231F20"/>
                          </a:solidFill>
                          <a:latin typeface="Arial"/>
                          <a:cs typeface="Arial"/>
                        </a:rPr>
                        <a:t>facto</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linke</a:t>
                      </a:r>
                      <a:r>
                        <a:rPr sz="650" spc="0" dirty="0">
                          <a:solidFill>
                            <a:srgbClr val="231F20"/>
                          </a:solidFill>
                          <a:latin typeface="Arial"/>
                          <a:cs typeface="Arial"/>
                        </a:rPr>
                        <a:t>d</a:t>
                      </a:r>
                      <a:r>
                        <a:rPr sz="650" spc="40" dirty="0">
                          <a:solidFill>
                            <a:srgbClr val="231F20"/>
                          </a:solidFill>
                          <a:latin typeface="Arial"/>
                          <a:cs typeface="Arial"/>
                        </a:rPr>
                        <a:t> </a:t>
                      </a:r>
                      <a:r>
                        <a:rPr sz="650" spc="10" dirty="0">
                          <a:solidFill>
                            <a:srgbClr val="231F20"/>
                          </a:solidFill>
                          <a:latin typeface="Arial"/>
                          <a:cs typeface="Arial"/>
                        </a:rPr>
                        <a:t>with th</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garment’</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lif</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time</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It</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lif</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tim</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als</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depend</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o</a:t>
                      </a:r>
                      <a:r>
                        <a:rPr sz="650" spc="0" dirty="0">
                          <a:solidFill>
                            <a:srgbClr val="231F20"/>
                          </a:solidFill>
                          <a:latin typeface="Arial"/>
                          <a:cs typeface="Arial"/>
                        </a:rPr>
                        <a:t>f</a:t>
                      </a:r>
                      <a:r>
                        <a:rPr sz="650" spc="40" dirty="0">
                          <a:solidFill>
                            <a:srgbClr val="231F20"/>
                          </a:solidFill>
                          <a:latin typeface="Arial"/>
                          <a:cs typeface="Arial"/>
                        </a:rPr>
                        <a:t> </a:t>
                      </a:r>
                      <a:r>
                        <a:rPr sz="650" spc="10" dirty="0">
                          <a:solidFill>
                            <a:srgbClr val="231F20"/>
                          </a:solidFill>
                          <a:latin typeface="Arial"/>
                          <a:cs typeface="Arial"/>
                        </a:rPr>
                        <a:t>it</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using</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it</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cleaning</a:t>
                      </a:r>
                      <a:r>
                        <a:rPr sz="650" spc="0" dirty="0">
                          <a:solidFill>
                            <a:srgbClr val="231F20"/>
                          </a:solidFill>
                          <a:latin typeface="Arial"/>
                          <a:cs typeface="Arial"/>
                        </a:rPr>
                        <a:t>,</a:t>
                      </a:r>
                      <a:r>
                        <a:rPr sz="650" spc="40" dirty="0">
                          <a:solidFill>
                            <a:srgbClr val="231F20"/>
                          </a:solidFill>
                          <a:latin typeface="Arial"/>
                          <a:cs typeface="Arial"/>
                        </a:rPr>
                        <a:t> </a:t>
                      </a:r>
                      <a:r>
                        <a:rPr sz="650" spc="10" dirty="0" err="1">
                          <a:solidFill>
                            <a:srgbClr val="231F20"/>
                          </a:solidFill>
                          <a:latin typeface="Arial"/>
                          <a:cs typeface="Arial"/>
                        </a:rPr>
                        <a:t>stockag</a:t>
                      </a:r>
                      <a:r>
                        <a:rPr sz="650" spc="0" dirty="0" err="1">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ea typeface="+mn-ea"/>
                          <a:cs typeface="Arial"/>
                        </a:rPr>
                        <a:t>conditions</a:t>
                      </a:r>
                      <a:r>
                        <a:rPr lang="fr-FR" sz="650" spc="10" dirty="0">
                          <a:solidFill>
                            <a:srgbClr val="FF0000"/>
                          </a:solidFill>
                          <a:latin typeface="Arial"/>
                          <a:ea typeface="+mn-ea"/>
                          <a:cs typeface="Arial"/>
                        </a:rPr>
                        <a:t>.</a:t>
                      </a:r>
                      <a:r>
                        <a:rPr lang="en-US" altLang="en-US" sz="650" spc="10" dirty="0">
                          <a:solidFill>
                            <a:srgbClr val="FF0000"/>
                          </a:solidFill>
                          <a:latin typeface="Arial"/>
                          <a:ea typeface="+mn-ea"/>
                          <a:cs typeface="Arial"/>
                        </a:rPr>
                        <a:t> The CE mark on the product represents that it meets the requirements of the European regulation 2016/425</a:t>
                      </a:r>
                      <a:r>
                        <a:rPr lang="en-US" altLang="en-US" sz="650" spc="10" dirty="0">
                          <a:solidFill>
                            <a:srgbClr val="231F20"/>
                          </a:solidFill>
                          <a:latin typeface="Arial"/>
                          <a:ea typeface="+mn-ea"/>
                          <a:cs typeface="Arial"/>
                        </a:rPr>
                        <a:t>. </a:t>
                      </a:r>
                      <a:r>
                        <a:rPr lang="en-US" altLang="fr-FR" sz="650" spc="10" dirty="0">
                          <a:solidFill>
                            <a:srgbClr val="231F20"/>
                          </a:solidFill>
                          <a:latin typeface="Arial"/>
                          <a:ea typeface="+mn-ea"/>
                          <a:cs typeface="Arial"/>
                        </a:rPr>
                        <a:t>The declaration of conformity is available on the web site : see **.</a:t>
                      </a:r>
                      <a:endParaRPr sz="650" spc="10" dirty="0">
                        <a:solidFill>
                          <a:srgbClr val="231F20"/>
                        </a:solidFill>
                        <a:latin typeface="Arial"/>
                        <a:ea typeface="+mn-ea"/>
                        <a:cs typeface="Arial"/>
                      </a:endParaRPr>
                    </a:p>
                  </a:txBody>
                  <a:tcPr marL="0" marR="0" marT="0" marB="0">
                    <a:lnL w="12700">
                      <a:solidFill>
                        <a:srgbClr val="231F20"/>
                      </a:solidFill>
                      <a:prstDash val="solid"/>
                    </a:lnL>
                    <a:lnR w="12700">
                      <a:solidFill>
                        <a:srgbClr val="231F20"/>
                      </a:solidFill>
                      <a:prstDash val="solid"/>
                    </a:lnR>
                    <a:lnB w="12700">
                      <a:solidFill>
                        <a:srgbClr val="231F2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213931">
                <a:tc>
                  <a:txBody>
                    <a:bodyPr/>
                    <a:lstStyle/>
                    <a:p>
                      <a:pPr marL="107950">
                        <a:lnSpc>
                          <a:spcPts val="775"/>
                        </a:lnSpc>
                      </a:pPr>
                      <a:r>
                        <a:rPr sz="650" spc="10" dirty="0">
                          <a:solidFill>
                            <a:srgbClr val="231F20"/>
                          </a:solidFill>
                          <a:latin typeface="Arial"/>
                          <a:cs typeface="Arial"/>
                        </a:rPr>
                        <a:t>ALAPANYA</a:t>
                      </a:r>
                      <a:r>
                        <a:rPr sz="650" spc="0" dirty="0">
                          <a:solidFill>
                            <a:srgbClr val="231F20"/>
                          </a:solidFill>
                          <a:latin typeface="Arial"/>
                          <a:cs typeface="Arial"/>
                        </a:rPr>
                        <a:t>G</a:t>
                      </a:r>
                      <a:r>
                        <a:rPr sz="650" spc="40" dirty="0">
                          <a:solidFill>
                            <a:srgbClr val="231F20"/>
                          </a:solidFill>
                          <a:latin typeface="Arial"/>
                          <a:cs typeface="Arial"/>
                        </a:rPr>
                        <a:t> </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poliészter</a:t>
                      </a:r>
                      <a:endParaRPr sz="650">
                        <a:latin typeface="Arial"/>
                        <a:cs typeface="Arial"/>
                      </a:endParaRPr>
                    </a:p>
                    <a:p>
                      <a:pPr marL="107950">
                        <a:lnSpc>
                          <a:spcPts val="655"/>
                        </a:lnSpc>
                      </a:pPr>
                      <a:r>
                        <a:rPr sz="650" spc="10" dirty="0">
                          <a:solidFill>
                            <a:srgbClr val="231F20"/>
                          </a:solidFill>
                          <a:latin typeface="Arial"/>
                          <a:cs typeface="Arial"/>
                        </a:rPr>
                        <a:t>Használhatósá</a:t>
                      </a:r>
                      <a:r>
                        <a:rPr sz="650" spc="0" dirty="0">
                          <a:solidFill>
                            <a:srgbClr val="231F20"/>
                          </a:solidFill>
                          <a:latin typeface="Arial"/>
                          <a:cs typeface="Arial"/>
                        </a:rPr>
                        <a:t>g</a:t>
                      </a:r>
                      <a:r>
                        <a:rPr sz="650" spc="40" dirty="0">
                          <a:solidFill>
                            <a:srgbClr val="231F20"/>
                          </a:solidFill>
                          <a:latin typeface="Arial"/>
                          <a:cs typeface="Arial"/>
                        </a:rPr>
                        <a:t> </a:t>
                      </a:r>
                      <a:r>
                        <a:rPr sz="650" spc="10" dirty="0">
                          <a:solidFill>
                            <a:srgbClr val="231F20"/>
                          </a:solidFill>
                          <a:latin typeface="Arial"/>
                          <a:cs typeface="Arial"/>
                        </a:rPr>
                        <a:t>korláta</a:t>
                      </a:r>
                      <a:r>
                        <a:rPr sz="650" spc="0" dirty="0">
                          <a:solidFill>
                            <a:srgbClr val="231F20"/>
                          </a:solidFill>
                          <a:latin typeface="Arial"/>
                          <a:cs typeface="Arial"/>
                        </a:rPr>
                        <a:t>i</a:t>
                      </a:r>
                      <a:r>
                        <a:rPr sz="650" spc="40" dirty="0">
                          <a:solidFill>
                            <a:srgbClr val="231F20"/>
                          </a:solidFill>
                          <a:latin typeface="Arial"/>
                          <a:cs typeface="Arial"/>
                        </a:rPr>
                        <a:t> </a:t>
                      </a:r>
                      <a:r>
                        <a:rPr sz="650" spc="0" dirty="0">
                          <a:solidFill>
                            <a:srgbClr val="231F20"/>
                          </a:solidFill>
                          <a:latin typeface="Arial"/>
                          <a:cs typeface="Arial"/>
                        </a:rPr>
                        <a:t>: </a:t>
                      </a:r>
                      <a:r>
                        <a:rPr sz="650" spc="70" dirty="0">
                          <a:solidFill>
                            <a:srgbClr val="231F20"/>
                          </a:solidFill>
                          <a:latin typeface="Arial"/>
                          <a:cs typeface="Arial"/>
                        </a:rPr>
                        <a:t> </a:t>
                      </a:r>
                      <a:r>
                        <a:rPr sz="650" spc="10" dirty="0">
                          <a:solidFill>
                            <a:srgbClr val="231F20"/>
                          </a:solidFill>
                          <a:latin typeface="Arial"/>
                          <a:cs typeface="Arial"/>
                        </a:rPr>
                        <a:t>E</a:t>
                      </a:r>
                      <a:r>
                        <a:rPr sz="650" spc="0" dirty="0">
                          <a:solidFill>
                            <a:srgbClr val="231F20"/>
                          </a:solidFill>
                          <a:latin typeface="Arial"/>
                          <a:cs typeface="Arial"/>
                        </a:rPr>
                        <a:t>z</a:t>
                      </a:r>
                      <a:r>
                        <a:rPr sz="650" spc="40" dirty="0">
                          <a:solidFill>
                            <a:srgbClr val="231F20"/>
                          </a:solidFill>
                          <a:latin typeface="Arial"/>
                          <a:cs typeface="Arial"/>
                        </a:rPr>
                        <a:t> </a:t>
                      </a:r>
                      <a:r>
                        <a:rPr sz="650" spc="10" dirty="0">
                          <a:solidFill>
                            <a:srgbClr val="231F20"/>
                          </a:solidFill>
                          <a:latin typeface="Arial"/>
                          <a:cs typeface="Arial"/>
                        </a:rPr>
                        <a:t>eg</a:t>
                      </a:r>
                      <a:r>
                        <a:rPr sz="650" spc="0" dirty="0">
                          <a:solidFill>
                            <a:srgbClr val="231F20"/>
                          </a:solidFill>
                          <a:latin typeface="Arial"/>
                          <a:cs typeface="Arial"/>
                        </a:rPr>
                        <a:t>y</a:t>
                      </a:r>
                      <a:r>
                        <a:rPr sz="650" spc="40" dirty="0">
                          <a:solidFill>
                            <a:srgbClr val="231F20"/>
                          </a:solidFill>
                          <a:latin typeface="Arial"/>
                          <a:cs typeface="Arial"/>
                        </a:rPr>
                        <a:t> </a:t>
                      </a:r>
                      <a:r>
                        <a:rPr sz="650" spc="10" dirty="0">
                          <a:solidFill>
                            <a:srgbClr val="231F20"/>
                          </a:solidFill>
                          <a:latin typeface="Arial"/>
                          <a:cs typeface="Arial"/>
                        </a:rPr>
                        <a:t>j</a:t>
                      </a:r>
                      <a:r>
                        <a:rPr sz="650" spc="0" dirty="0">
                          <a:solidFill>
                            <a:srgbClr val="231F20"/>
                          </a:solidFill>
                          <a:latin typeface="Arial"/>
                          <a:cs typeface="Arial"/>
                        </a:rPr>
                        <a:t>ó</a:t>
                      </a:r>
                      <a:r>
                        <a:rPr sz="650" spc="40" dirty="0">
                          <a:solidFill>
                            <a:srgbClr val="231F20"/>
                          </a:solidFill>
                          <a:latin typeface="Arial"/>
                          <a:cs typeface="Arial"/>
                        </a:rPr>
                        <a:t> </a:t>
                      </a:r>
                      <a:r>
                        <a:rPr sz="650" spc="10" dirty="0">
                          <a:solidFill>
                            <a:srgbClr val="231F20"/>
                          </a:solidFill>
                          <a:latin typeface="Arial"/>
                          <a:cs typeface="Arial"/>
                        </a:rPr>
                        <a:t>láthatóságo</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biztosít</a:t>
                      </a:r>
                      <a:r>
                        <a:rPr sz="650" spc="0" dirty="0">
                          <a:solidFill>
                            <a:srgbClr val="231F20"/>
                          </a:solidFill>
                          <a:latin typeface="Arial"/>
                          <a:cs typeface="Arial"/>
                        </a:rPr>
                        <a:t>ó</a:t>
                      </a:r>
                      <a:r>
                        <a:rPr sz="650" spc="40" dirty="0">
                          <a:solidFill>
                            <a:srgbClr val="231F20"/>
                          </a:solidFill>
                          <a:latin typeface="Arial"/>
                          <a:cs typeface="Arial"/>
                        </a:rPr>
                        <a:t> </a:t>
                      </a:r>
                      <a:r>
                        <a:rPr sz="650" spc="10" dirty="0">
                          <a:solidFill>
                            <a:srgbClr val="231F20"/>
                          </a:solidFill>
                          <a:latin typeface="Arial"/>
                          <a:cs typeface="Arial"/>
                        </a:rPr>
                        <a:t>védőruha</a:t>
                      </a:r>
                      <a:r>
                        <a:rPr sz="650" spc="0" dirty="0">
                          <a:solidFill>
                            <a:srgbClr val="231F20"/>
                          </a:solidFill>
                          <a:latin typeface="Arial"/>
                          <a:cs typeface="Arial"/>
                        </a:rPr>
                        <a:t>.</a:t>
                      </a:r>
                      <a:r>
                        <a:rPr sz="650" spc="40" dirty="0">
                          <a:solidFill>
                            <a:srgbClr val="231F20"/>
                          </a:solidFill>
                          <a:latin typeface="Arial"/>
                          <a:cs typeface="Arial"/>
                        </a:rPr>
                        <a:t> </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védőruhá</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mindi</a:t>
                      </a:r>
                      <a:r>
                        <a:rPr sz="650" spc="0" dirty="0">
                          <a:solidFill>
                            <a:srgbClr val="231F20"/>
                          </a:solidFill>
                          <a:latin typeface="Arial"/>
                          <a:cs typeface="Arial"/>
                        </a:rPr>
                        <a:t>g</a:t>
                      </a:r>
                      <a:r>
                        <a:rPr sz="650" spc="40" dirty="0">
                          <a:solidFill>
                            <a:srgbClr val="231F20"/>
                          </a:solidFill>
                          <a:latin typeface="Arial"/>
                          <a:cs typeface="Arial"/>
                        </a:rPr>
                        <a:t> </a:t>
                      </a:r>
                      <a:r>
                        <a:rPr sz="650" spc="10" dirty="0">
                          <a:solidFill>
                            <a:srgbClr val="231F20"/>
                          </a:solidFill>
                          <a:latin typeface="Arial"/>
                          <a:cs typeface="Arial"/>
                        </a:rPr>
                        <a:t>zártan</a:t>
                      </a:r>
                      <a:r>
                        <a:rPr sz="650" spc="0" dirty="0">
                          <a:solidFill>
                            <a:srgbClr val="231F20"/>
                          </a:solidFill>
                          <a:latin typeface="Arial"/>
                          <a:cs typeface="Arial"/>
                        </a:rPr>
                        <a:t>,</a:t>
                      </a:r>
                      <a:r>
                        <a:rPr sz="650" spc="40" dirty="0">
                          <a:solidFill>
                            <a:srgbClr val="231F20"/>
                          </a:solidFill>
                          <a:latin typeface="Arial"/>
                          <a:cs typeface="Arial"/>
                        </a:rPr>
                        <a:t> </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felsőruháza</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felett</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mássa</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ne</a:t>
                      </a:r>
                      <a:r>
                        <a:rPr sz="650" spc="0" dirty="0">
                          <a:solidFill>
                            <a:srgbClr val="231F20"/>
                          </a:solidFill>
                          <a:latin typeface="Arial"/>
                          <a:cs typeface="Arial"/>
                        </a:rPr>
                        <a:t>m</a:t>
                      </a:r>
                      <a:r>
                        <a:rPr sz="650" spc="40" dirty="0">
                          <a:solidFill>
                            <a:srgbClr val="231F20"/>
                          </a:solidFill>
                          <a:latin typeface="Arial"/>
                          <a:cs typeface="Arial"/>
                        </a:rPr>
                        <a:t> </a:t>
                      </a:r>
                      <a:r>
                        <a:rPr sz="650" spc="10" dirty="0">
                          <a:solidFill>
                            <a:srgbClr val="231F20"/>
                          </a:solidFill>
                          <a:latin typeface="Arial"/>
                          <a:cs typeface="Arial"/>
                        </a:rPr>
                        <a:t>eltakarv</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viseljük</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Azért,</a:t>
                      </a:r>
                      <a:endParaRPr sz="650">
                        <a:latin typeface="Arial"/>
                        <a:cs typeface="Arial"/>
                      </a:endParaRPr>
                    </a:p>
                  </a:txBody>
                  <a:tcPr marL="0" marR="0" marT="0" marB="0">
                    <a:lnL w="12700">
                      <a:solidFill>
                        <a:srgbClr val="231F20"/>
                      </a:solidFill>
                      <a:prstDash val="solid"/>
                    </a:lnL>
                    <a:lnT w="12700">
                      <a:solidFill>
                        <a:srgbClr val="231F20"/>
                      </a:solidFill>
                      <a:prstDash val="solid"/>
                    </a:lnT>
                  </a:tcPr>
                </a:tc>
                <a:tc>
                  <a:txBody>
                    <a:bodyPr/>
                    <a:lstStyle/>
                    <a:p>
                      <a:pPr marL="41275">
                        <a:lnSpc>
                          <a:spcPct val="100000"/>
                        </a:lnSpc>
                      </a:pPr>
                      <a:r>
                        <a:rPr sz="800" b="1" dirty="0">
                          <a:solidFill>
                            <a:srgbClr val="FFFFFF"/>
                          </a:solidFill>
                          <a:latin typeface="Arial"/>
                          <a:cs typeface="Arial"/>
                        </a:rPr>
                        <a:t>HU</a:t>
                      </a:r>
                      <a:endParaRPr sz="800">
                        <a:latin typeface="Arial"/>
                        <a:cs typeface="Arial"/>
                      </a:endParaRPr>
                    </a:p>
                  </a:txBody>
                  <a:tcPr marL="0" marR="0" marT="0" marB="0">
                    <a:lnR w="12700">
                      <a:solidFill>
                        <a:srgbClr val="231F20"/>
                      </a:solidFill>
                      <a:prstDash val="solid"/>
                    </a:lnR>
                    <a:lnT w="12700">
                      <a:solidFill>
                        <a:srgbClr val="231F20"/>
                      </a:solidFill>
                      <a:prstDash val="solid"/>
                    </a:lnT>
                    <a:solidFill>
                      <a:srgbClr val="231F20"/>
                    </a:solidFill>
                  </a:tcPr>
                </a:tc>
                <a:extLst>
                  <a:ext uri="{0D108BD9-81ED-4DB2-BD59-A6C34878D82A}">
                    <a16:rowId xmlns:a16="http://schemas.microsoft.com/office/drawing/2014/main" val="10006"/>
                  </a:ext>
                </a:extLst>
              </a:tr>
              <a:tr h="527265">
                <a:tc gridSpan="2">
                  <a:txBody>
                    <a:bodyPr/>
                    <a:lstStyle/>
                    <a:p>
                      <a:pPr marL="107950" marR="137160">
                        <a:lnSpc>
                          <a:spcPts val="650"/>
                        </a:lnSpc>
                      </a:pPr>
                      <a:r>
                        <a:rPr sz="650" spc="10" dirty="0">
                          <a:solidFill>
                            <a:srgbClr val="231F20"/>
                          </a:solidFill>
                          <a:latin typeface="Arial"/>
                          <a:cs typeface="Arial"/>
                        </a:rPr>
                        <a:t>hog</a:t>
                      </a:r>
                      <a:r>
                        <a:rPr sz="650" spc="0" dirty="0">
                          <a:solidFill>
                            <a:srgbClr val="231F20"/>
                          </a:solidFill>
                          <a:latin typeface="Arial"/>
                          <a:cs typeface="Arial"/>
                        </a:rPr>
                        <a:t>y</a:t>
                      </a:r>
                      <a:r>
                        <a:rPr sz="650" spc="40" dirty="0">
                          <a:solidFill>
                            <a:srgbClr val="231F20"/>
                          </a:solidFill>
                          <a:latin typeface="Arial"/>
                          <a:cs typeface="Arial"/>
                        </a:rPr>
                        <a:t> </a:t>
                      </a:r>
                      <a:r>
                        <a:rPr sz="650" spc="10" dirty="0">
                          <a:solidFill>
                            <a:srgbClr val="231F20"/>
                          </a:solidFill>
                          <a:latin typeface="Arial"/>
                          <a:cs typeface="Arial"/>
                        </a:rPr>
                        <a:t>biztosítan</a:t>
                      </a:r>
                      <a:r>
                        <a:rPr sz="650" spc="0" dirty="0">
                          <a:solidFill>
                            <a:srgbClr val="231F20"/>
                          </a:solidFill>
                          <a:latin typeface="Arial"/>
                          <a:cs typeface="Arial"/>
                        </a:rPr>
                        <a:t>i</a:t>
                      </a:r>
                      <a:r>
                        <a:rPr sz="650" spc="40" dirty="0">
                          <a:solidFill>
                            <a:srgbClr val="231F20"/>
                          </a:solidFill>
                          <a:latin typeface="Arial"/>
                          <a:cs typeface="Arial"/>
                        </a:rPr>
                        <a:t> </a:t>
                      </a:r>
                      <a:r>
                        <a:rPr sz="650" spc="10" dirty="0">
                          <a:solidFill>
                            <a:srgbClr val="231F20"/>
                          </a:solidFill>
                          <a:latin typeface="Arial"/>
                          <a:cs typeface="Arial"/>
                        </a:rPr>
                        <a:t>tudju</a:t>
                      </a:r>
                      <a:r>
                        <a:rPr sz="650" spc="0" dirty="0">
                          <a:solidFill>
                            <a:srgbClr val="231F20"/>
                          </a:solidFill>
                          <a:latin typeface="Arial"/>
                          <a:cs typeface="Arial"/>
                        </a:rPr>
                        <a:t>k</a:t>
                      </a:r>
                      <a:r>
                        <a:rPr sz="650" spc="40" dirty="0">
                          <a:solidFill>
                            <a:srgbClr val="231F20"/>
                          </a:solidFill>
                          <a:latin typeface="Arial"/>
                          <a:cs typeface="Arial"/>
                        </a:rPr>
                        <a:t> </a:t>
                      </a:r>
                      <a:r>
                        <a:rPr sz="650" spc="10" dirty="0">
                          <a:solidFill>
                            <a:srgbClr val="231F20"/>
                          </a:solidFill>
                          <a:latin typeface="Arial"/>
                          <a:cs typeface="Arial"/>
                        </a:rPr>
                        <a:t>a</a:t>
                      </a:r>
                      <a:r>
                        <a:rPr sz="650" spc="0" dirty="0">
                          <a:solidFill>
                            <a:srgbClr val="231F20"/>
                          </a:solidFill>
                          <a:latin typeface="Arial"/>
                          <a:cs typeface="Arial"/>
                        </a:rPr>
                        <a:t>z</a:t>
                      </a:r>
                      <a:r>
                        <a:rPr sz="650" spc="40" dirty="0">
                          <a:solidFill>
                            <a:srgbClr val="231F20"/>
                          </a:solidFill>
                          <a:latin typeface="Arial"/>
                          <a:cs typeface="Arial"/>
                        </a:rPr>
                        <a:t> </a:t>
                      </a:r>
                      <a:r>
                        <a:rPr sz="650" spc="10" dirty="0">
                          <a:solidFill>
                            <a:srgbClr val="231F20"/>
                          </a:solidFill>
                          <a:latin typeface="Arial"/>
                          <a:cs typeface="Arial"/>
                        </a:rPr>
                        <a:t>eszkö</a:t>
                      </a:r>
                      <a:r>
                        <a:rPr sz="650" spc="0" dirty="0">
                          <a:solidFill>
                            <a:srgbClr val="231F20"/>
                          </a:solidFill>
                          <a:latin typeface="Arial"/>
                          <a:cs typeface="Arial"/>
                        </a:rPr>
                        <a:t>z</a:t>
                      </a:r>
                      <a:r>
                        <a:rPr sz="650" spc="40" dirty="0">
                          <a:solidFill>
                            <a:srgbClr val="231F20"/>
                          </a:solidFill>
                          <a:latin typeface="Arial"/>
                          <a:cs typeface="Arial"/>
                        </a:rPr>
                        <a:t> </a:t>
                      </a:r>
                      <a:r>
                        <a:rPr sz="650" spc="10" dirty="0">
                          <a:solidFill>
                            <a:srgbClr val="231F20"/>
                          </a:solidFill>
                          <a:latin typeface="Arial"/>
                          <a:cs typeface="Arial"/>
                        </a:rPr>
                        <a:t>optimáli</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láthatóságát</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megfelel</a:t>
                      </a:r>
                      <a:r>
                        <a:rPr sz="650" spc="0" dirty="0">
                          <a:solidFill>
                            <a:srgbClr val="231F20"/>
                          </a:solidFill>
                          <a:latin typeface="Arial"/>
                          <a:cs typeface="Arial"/>
                        </a:rPr>
                        <a:t>ő</a:t>
                      </a:r>
                      <a:r>
                        <a:rPr sz="650" spc="40" dirty="0">
                          <a:solidFill>
                            <a:srgbClr val="231F20"/>
                          </a:solidFill>
                          <a:latin typeface="Arial"/>
                          <a:cs typeface="Arial"/>
                        </a:rPr>
                        <a:t> </a:t>
                      </a:r>
                      <a:r>
                        <a:rPr sz="650" spc="10" dirty="0">
                          <a:solidFill>
                            <a:srgbClr val="231F20"/>
                          </a:solidFill>
                          <a:latin typeface="Arial"/>
                          <a:cs typeface="Arial"/>
                        </a:rPr>
                        <a:t>védelm</a:t>
                      </a:r>
                      <a:r>
                        <a:rPr sz="650" spc="0" dirty="0">
                          <a:solidFill>
                            <a:srgbClr val="231F20"/>
                          </a:solidFill>
                          <a:latin typeface="Arial"/>
                          <a:cs typeface="Arial"/>
                        </a:rPr>
                        <a:t>i</a:t>
                      </a:r>
                      <a:r>
                        <a:rPr sz="650" spc="40" dirty="0">
                          <a:solidFill>
                            <a:srgbClr val="231F20"/>
                          </a:solidFill>
                          <a:latin typeface="Arial"/>
                          <a:cs typeface="Arial"/>
                        </a:rPr>
                        <a:t> </a:t>
                      </a:r>
                      <a:r>
                        <a:rPr sz="650" spc="10" dirty="0">
                          <a:solidFill>
                            <a:srgbClr val="231F20"/>
                          </a:solidFill>
                          <a:latin typeface="Arial"/>
                          <a:cs typeface="Arial"/>
                        </a:rPr>
                        <a:t>képességét</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mindi</a:t>
                      </a:r>
                      <a:r>
                        <a:rPr sz="650" spc="0" dirty="0">
                          <a:solidFill>
                            <a:srgbClr val="231F20"/>
                          </a:solidFill>
                          <a:latin typeface="Arial"/>
                          <a:cs typeface="Arial"/>
                        </a:rPr>
                        <a:t>g</a:t>
                      </a:r>
                      <a:r>
                        <a:rPr sz="650" spc="40" dirty="0">
                          <a:solidFill>
                            <a:srgbClr val="231F20"/>
                          </a:solidFill>
                          <a:latin typeface="Arial"/>
                          <a:cs typeface="Arial"/>
                        </a:rPr>
                        <a:t> </a:t>
                      </a:r>
                      <a:r>
                        <a:rPr sz="650" spc="10" dirty="0">
                          <a:solidFill>
                            <a:srgbClr val="231F20"/>
                          </a:solidFill>
                          <a:latin typeface="Arial"/>
                          <a:cs typeface="Arial"/>
                        </a:rPr>
                        <a:t>tartsu</a:t>
                      </a:r>
                      <a:r>
                        <a:rPr sz="650" spc="0" dirty="0">
                          <a:solidFill>
                            <a:srgbClr val="231F20"/>
                          </a:solidFill>
                          <a:latin typeface="Arial"/>
                          <a:cs typeface="Arial"/>
                        </a:rPr>
                        <a:t>k</a:t>
                      </a:r>
                      <a:r>
                        <a:rPr sz="650" spc="40" dirty="0">
                          <a:solidFill>
                            <a:srgbClr val="231F20"/>
                          </a:solidFill>
                          <a:latin typeface="Arial"/>
                          <a:cs typeface="Arial"/>
                        </a:rPr>
                        <a:t> </a:t>
                      </a:r>
                      <a:r>
                        <a:rPr sz="650" spc="10" dirty="0">
                          <a:solidFill>
                            <a:srgbClr val="231F20"/>
                          </a:solidFill>
                          <a:latin typeface="Arial"/>
                          <a:cs typeface="Arial"/>
                        </a:rPr>
                        <a:t>tisztá</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é</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enne</a:t>
                      </a:r>
                      <a:r>
                        <a:rPr sz="650" spc="0" dirty="0">
                          <a:solidFill>
                            <a:srgbClr val="231F20"/>
                          </a:solidFill>
                          <a:latin typeface="Arial"/>
                          <a:cs typeface="Arial"/>
                        </a:rPr>
                        <a:t>k</a:t>
                      </a:r>
                      <a:r>
                        <a:rPr sz="650" spc="40" dirty="0">
                          <a:solidFill>
                            <a:srgbClr val="231F20"/>
                          </a:solidFill>
                          <a:latin typeface="Arial"/>
                          <a:cs typeface="Arial"/>
                        </a:rPr>
                        <a:t> </a:t>
                      </a:r>
                      <a:r>
                        <a:rPr sz="650" spc="10" dirty="0">
                          <a:solidFill>
                            <a:srgbClr val="231F20"/>
                          </a:solidFill>
                          <a:latin typeface="Arial"/>
                          <a:cs typeface="Arial"/>
                        </a:rPr>
                        <a:t>megállapításár</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ajánlot</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rendszeresen összehasonlítan</a:t>
                      </a:r>
                      <a:r>
                        <a:rPr sz="650" spc="0" dirty="0">
                          <a:solidFill>
                            <a:srgbClr val="231F20"/>
                          </a:solidFill>
                          <a:latin typeface="Arial"/>
                          <a:cs typeface="Arial"/>
                        </a:rPr>
                        <a:t>i</a:t>
                      </a:r>
                      <a:r>
                        <a:rPr sz="650" spc="40" dirty="0">
                          <a:solidFill>
                            <a:srgbClr val="231F20"/>
                          </a:solidFill>
                          <a:latin typeface="Arial"/>
                          <a:cs typeface="Arial"/>
                        </a:rPr>
                        <a:t> </a:t>
                      </a:r>
                      <a:r>
                        <a:rPr sz="650" spc="10" dirty="0">
                          <a:solidFill>
                            <a:srgbClr val="231F20"/>
                          </a:solidFill>
                          <a:latin typeface="Arial"/>
                          <a:cs typeface="Arial"/>
                        </a:rPr>
                        <a:t>eg</a:t>
                      </a:r>
                      <a:r>
                        <a:rPr sz="650" spc="0" dirty="0">
                          <a:solidFill>
                            <a:srgbClr val="231F20"/>
                          </a:solidFill>
                          <a:latin typeface="Arial"/>
                          <a:cs typeface="Arial"/>
                        </a:rPr>
                        <a:t>y</a:t>
                      </a:r>
                      <a:r>
                        <a:rPr sz="650" spc="40" dirty="0">
                          <a:solidFill>
                            <a:srgbClr val="231F20"/>
                          </a:solidFill>
                          <a:latin typeface="Arial"/>
                          <a:cs typeface="Arial"/>
                        </a:rPr>
                        <a:t> </a:t>
                      </a:r>
                      <a:r>
                        <a:rPr sz="650" spc="10" dirty="0">
                          <a:solidFill>
                            <a:srgbClr val="231F20"/>
                          </a:solidFill>
                          <a:latin typeface="Arial"/>
                          <a:cs typeface="Arial"/>
                        </a:rPr>
                        <a:t>teljese</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ú</a:t>
                      </a:r>
                      <a:r>
                        <a:rPr sz="650" spc="0" dirty="0">
                          <a:solidFill>
                            <a:srgbClr val="231F20"/>
                          </a:solidFill>
                          <a:latin typeface="Arial"/>
                          <a:cs typeface="Arial"/>
                        </a:rPr>
                        <a:t>j</a:t>
                      </a:r>
                      <a:r>
                        <a:rPr sz="650" spc="40" dirty="0">
                          <a:solidFill>
                            <a:srgbClr val="231F20"/>
                          </a:solidFill>
                          <a:latin typeface="Arial"/>
                          <a:cs typeface="Arial"/>
                        </a:rPr>
                        <a:t> </a:t>
                      </a:r>
                      <a:r>
                        <a:rPr sz="650" spc="10" dirty="0">
                          <a:solidFill>
                            <a:srgbClr val="231F20"/>
                          </a:solidFill>
                          <a:latin typeface="Arial"/>
                          <a:cs typeface="Arial"/>
                        </a:rPr>
                        <a:t>állapotba</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lév</a:t>
                      </a:r>
                      <a:r>
                        <a:rPr sz="650" spc="0" dirty="0">
                          <a:solidFill>
                            <a:srgbClr val="231F20"/>
                          </a:solidFill>
                          <a:latin typeface="Arial"/>
                          <a:cs typeface="Arial"/>
                        </a:rPr>
                        <a:t>ő</a:t>
                      </a:r>
                      <a:r>
                        <a:rPr sz="650" spc="40" dirty="0">
                          <a:solidFill>
                            <a:srgbClr val="231F20"/>
                          </a:solidFill>
                          <a:latin typeface="Arial"/>
                          <a:cs typeface="Arial"/>
                        </a:rPr>
                        <a:t> </a:t>
                      </a:r>
                      <a:r>
                        <a:rPr sz="650" spc="10" dirty="0">
                          <a:solidFill>
                            <a:srgbClr val="231F20"/>
                          </a:solidFill>
                          <a:latin typeface="Arial"/>
                          <a:cs typeface="Arial"/>
                        </a:rPr>
                        <a:t>védőruhával</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Tárolá</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é</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szállítás</a:t>
                      </a:r>
                      <a:r>
                        <a:rPr sz="650" spc="0" dirty="0">
                          <a:solidFill>
                            <a:srgbClr val="231F20"/>
                          </a:solidFill>
                          <a:latin typeface="Arial"/>
                          <a:cs typeface="Arial"/>
                        </a:rPr>
                        <a:t>: </a:t>
                      </a:r>
                      <a:r>
                        <a:rPr sz="650" spc="70" dirty="0">
                          <a:solidFill>
                            <a:srgbClr val="231F20"/>
                          </a:solidFill>
                          <a:latin typeface="Arial"/>
                          <a:cs typeface="Arial"/>
                        </a:rPr>
                        <a:t> </a:t>
                      </a:r>
                      <a:r>
                        <a:rPr sz="650" spc="10" dirty="0">
                          <a:solidFill>
                            <a:srgbClr val="231F20"/>
                          </a:solidFill>
                          <a:latin typeface="Arial"/>
                          <a:cs typeface="Arial"/>
                        </a:rPr>
                        <a:t>Mindi</a:t>
                      </a:r>
                      <a:r>
                        <a:rPr sz="650" spc="0" dirty="0">
                          <a:solidFill>
                            <a:srgbClr val="231F20"/>
                          </a:solidFill>
                          <a:latin typeface="Arial"/>
                          <a:cs typeface="Arial"/>
                        </a:rPr>
                        <a:t>g</a:t>
                      </a:r>
                      <a:r>
                        <a:rPr sz="650" spc="40" dirty="0">
                          <a:solidFill>
                            <a:srgbClr val="231F20"/>
                          </a:solidFill>
                          <a:latin typeface="Arial"/>
                          <a:cs typeface="Arial"/>
                        </a:rPr>
                        <a:t> </a:t>
                      </a:r>
                      <a:r>
                        <a:rPr sz="650" spc="10" dirty="0">
                          <a:solidFill>
                            <a:srgbClr val="231F20"/>
                          </a:solidFill>
                          <a:latin typeface="Arial"/>
                          <a:cs typeface="Arial"/>
                        </a:rPr>
                        <a:t>szára</a:t>
                      </a:r>
                      <a:r>
                        <a:rPr sz="650" spc="0" dirty="0">
                          <a:solidFill>
                            <a:srgbClr val="231F20"/>
                          </a:solidFill>
                          <a:latin typeface="Arial"/>
                          <a:cs typeface="Arial"/>
                        </a:rPr>
                        <a:t>z</a:t>
                      </a:r>
                      <a:r>
                        <a:rPr sz="650" spc="40" dirty="0">
                          <a:solidFill>
                            <a:srgbClr val="231F20"/>
                          </a:solidFill>
                          <a:latin typeface="Arial"/>
                          <a:cs typeface="Arial"/>
                        </a:rPr>
                        <a:t> </a:t>
                      </a:r>
                      <a:r>
                        <a:rPr sz="650" spc="10" dirty="0">
                          <a:solidFill>
                            <a:srgbClr val="231F20"/>
                          </a:solidFill>
                          <a:latin typeface="Arial"/>
                          <a:cs typeface="Arial"/>
                        </a:rPr>
                        <a:t>é</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tiszt</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körülménye</a:t>
                      </a:r>
                      <a:r>
                        <a:rPr sz="650" spc="0" dirty="0">
                          <a:solidFill>
                            <a:srgbClr val="231F20"/>
                          </a:solidFill>
                          <a:latin typeface="Arial"/>
                          <a:cs typeface="Arial"/>
                        </a:rPr>
                        <a:t>k</a:t>
                      </a:r>
                      <a:r>
                        <a:rPr sz="650" spc="40" dirty="0">
                          <a:solidFill>
                            <a:srgbClr val="231F20"/>
                          </a:solidFill>
                          <a:latin typeface="Arial"/>
                          <a:cs typeface="Arial"/>
                        </a:rPr>
                        <a:t> </a:t>
                      </a:r>
                      <a:r>
                        <a:rPr sz="650" spc="10" dirty="0">
                          <a:solidFill>
                            <a:srgbClr val="231F20"/>
                          </a:solidFill>
                          <a:latin typeface="Arial"/>
                          <a:cs typeface="Arial"/>
                        </a:rPr>
                        <a:t>köz</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tároljuk</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N</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tegyü</a:t>
                      </a:r>
                      <a:r>
                        <a:rPr sz="650" spc="0" dirty="0">
                          <a:solidFill>
                            <a:srgbClr val="231F20"/>
                          </a:solidFill>
                          <a:latin typeface="Arial"/>
                          <a:cs typeface="Arial"/>
                        </a:rPr>
                        <a:t>k</a:t>
                      </a:r>
                      <a:r>
                        <a:rPr sz="650" spc="40" dirty="0">
                          <a:solidFill>
                            <a:srgbClr val="231F20"/>
                          </a:solidFill>
                          <a:latin typeface="Arial"/>
                          <a:cs typeface="Arial"/>
                        </a:rPr>
                        <a:t> </a:t>
                      </a:r>
                      <a:r>
                        <a:rPr sz="650" spc="10" dirty="0">
                          <a:solidFill>
                            <a:srgbClr val="231F20"/>
                          </a:solidFill>
                          <a:latin typeface="Arial"/>
                          <a:cs typeface="Arial"/>
                        </a:rPr>
                        <a:t>k</a:t>
                      </a:r>
                      <a:r>
                        <a:rPr sz="650" spc="0" dirty="0">
                          <a:solidFill>
                            <a:srgbClr val="231F20"/>
                          </a:solidFill>
                          <a:latin typeface="Arial"/>
                          <a:cs typeface="Arial"/>
                        </a:rPr>
                        <a:t>i</a:t>
                      </a:r>
                      <a:r>
                        <a:rPr sz="650" spc="40" dirty="0">
                          <a:solidFill>
                            <a:srgbClr val="231F20"/>
                          </a:solidFill>
                          <a:latin typeface="Arial"/>
                          <a:cs typeface="Arial"/>
                        </a:rPr>
                        <a:t> </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terméket közvetle</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erő</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napfén</a:t>
                      </a:r>
                      <a:r>
                        <a:rPr sz="650" spc="0" dirty="0">
                          <a:solidFill>
                            <a:srgbClr val="231F20"/>
                          </a:solidFill>
                          <a:latin typeface="Arial"/>
                          <a:cs typeface="Arial"/>
                        </a:rPr>
                        <a:t>y</a:t>
                      </a:r>
                      <a:r>
                        <a:rPr sz="650" spc="40" dirty="0">
                          <a:solidFill>
                            <a:srgbClr val="231F20"/>
                          </a:solidFill>
                          <a:latin typeface="Arial"/>
                          <a:cs typeface="Arial"/>
                        </a:rPr>
                        <a:t> </a:t>
                      </a:r>
                      <a:r>
                        <a:rPr sz="650" spc="10" dirty="0">
                          <a:solidFill>
                            <a:srgbClr val="231F20"/>
                          </a:solidFill>
                          <a:latin typeface="Arial"/>
                          <a:cs typeface="Arial"/>
                        </a:rPr>
                        <a:t>hatásának</a:t>
                      </a:r>
                      <a:r>
                        <a:rPr sz="650" spc="0" dirty="0">
                          <a:solidFill>
                            <a:srgbClr val="231F20"/>
                          </a:solidFill>
                          <a:latin typeface="Arial"/>
                          <a:cs typeface="Arial"/>
                        </a:rPr>
                        <a:t>.</a:t>
                      </a:r>
                      <a:r>
                        <a:rPr sz="650" spc="40" dirty="0">
                          <a:solidFill>
                            <a:srgbClr val="231F20"/>
                          </a:solidFill>
                          <a:latin typeface="Arial"/>
                          <a:cs typeface="Arial"/>
                        </a:rPr>
                        <a:t> </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védőruhá</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csa</a:t>
                      </a:r>
                      <a:r>
                        <a:rPr sz="650" spc="0" dirty="0">
                          <a:solidFill>
                            <a:srgbClr val="231F20"/>
                          </a:solidFill>
                          <a:latin typeface="Arial"/>
                          <a:cs typeface="Arial"/>
                        </a:rPr>
                        <a:t>k</a:t>
                      </a:r>
                      <a:r>
                        <a:rPr sz="650" spc="40" dirty="0">
                          <a:solidFill>
                            <a:srgbClr val="231F20"/>
                          </a:solidFill>
                          <a:latin typeface="Arial"/>
                          <a:cs typeface="Arial"/>
                        </a:rPr>
                        <a:t> </a:t>
                      </a:r>
                      <a:r>
                        <a:rPr sz="650" spc="10" dirty="0">
                          <a:solidFill>
                            <a:srgbClr val="231F20"/>
                          </a:solidFill>
                          <a:latin typeface="Arial"/>
                          <a:cs typeface="Arial"/>
                        </a:rPr>
                        <a:t>a</a:t>
                      </a:r>
                      <a:r>
                        <a:rPr sz="650" spc="0" dirty="0">
                          <a:solidFill>
                            <a:srgbClr val="231F20"/>
                          </a:solidFill>
                          <a:latin typeface="Arial"/>
                          <a:cs typeface="Arial"/>
                        </a:rPr>
                        <a:t>z</a:t>
                      </a:r>
                      <a:r>
                        <a:rPr sz="650" spc="40" dirty="0">
                          <a:solidFill>
                            <a:srgbClr val="231F20"/>
                          </a:solidFill>
                          <a:latin typeface="Arial"/>
                          <a:cs typeface="Arial"/>
                        </a:rPr>
                        <a:t> </a:t>
                      </a:r>
                      <a:r>
                        <a:rPr sz="650" spc="10" dirty="0">
                          <a:solidFill>
                            <a:srgbClr val="231F20"/>
                          </a:solidFill>
                          <a:latin typeface="Arial"/>
                          <a:cs typeface="Arial"/>
                        </a:rPr>
                        <a:t>eredeti</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gyártó</a:t>
                      </a:r>
                      <a:r>
                        <a:rPr sz="650" spc="0" dirty="0">
                          <a:solidFill>
                            <a:srgbClr val="231F20"/>
                          </a:solidFill>
                          <a:latin typeface="Arial"/>
                          <a:cs typeface="Arial"/>
                        </a:rPr>
                        <a:t>i</a:t>
                      </a:r>
                      <a:r>
                        <a:rPr sz="650" spc="40" dirty="0">
                          <a:solidFill>
                            <a:srgbClr val="231F20"/>
                          </a:solidFill>
                          <a:latin typeface="Arial"/>
                          <a:cs typeface="Arial"/>
                        </a:rPr>
                        <a:t> </a:t>
                      </a:r>
                      <a:r>
                        <a:rPr sz="650" spc="10" dirty="0">
                          <a:solidFill>
                            <a:srgbClr val="231F20"/>
                          </a:solidFill>
                          <a:latin typeface="Arial"/>
                          <a:cs typeface="Arial"/>
                        </a:rPr>
                        <a:t>csomagolásba</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szaba</a:t>
                      </a:r>
                      <a:r>
                        <a:rPr sz="650" spc="0" dirty="0">
                          <a:solidFill>
                            <a:srgbClr val="231F20"/>
                          </a:solidFill>
                          <a:latin typeface="Arial"/>
                          <a:cs typeface="Arial"/>
                        </a:rPr>
                        <a:t>d</a:t>
                      </a:r>
                      <a:r>
                        <a:rPr sz="650" spc="40" dirty="0">
                          <a:solidFill>
                            <a:srgbClr val="231F20"/>
                          </a:solidFill>
                          <a:latin typeface="Arial"/>
                          <a:cs typeface="Arial"/>
                        </a:rPr>
                        <a:t> </a:t>
                      </a:r>
                      <a:r>
                        <a:rPr sz="650" spc="10" dirty="0">
                          <a:solidFill>
                            <a:srgbClr val="231F20"/>
                          </a:solidFill>
                          <a:latin typeface="Arial"/>
                          <a:cs typeface="Arial"/>
                        </a:rPr>
                        <a:t>szállítani</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JAVÍTÁS</a:t>
                      </a:r>
                      <a:r>
                        <a:rPr sz="650" spc="0" dirty="0">
                          <a:solidFill>
                            <a:srgbClr val="231F20"/>
                          </a:solidFill>
                          <a:latin typeface="Arial"/>
                          <a:cs typeface="Arial"/>
                        </a:rPr>
                        <a:t>: </a:t>
                      </a:r>
                      <a:r>
                        <a:rPr sz="650" spc="70" dirty="0">
                          <a:solidFill>
                            <a:srgbClr val="231F20"/>
                          </a:solidFill>
                          <a:latin typeface="Arial"/>
                          <a:cs typeface="Arial"/>
                        </a:rPr>
                        <a:t> </a:t>
                      </a:r>
                      <a:r>
                        <a:rPr sz="650" spc="10" dirty="0">
                          <a:solidFill>
                            <a:srgbClr val="231F20"/>
                          </a:solidFill>
                          <a:latin typeface="Arial"/>
                          <a:cs typeface="Arial"/>
                        </a:rPr>
                        <a:t>Amennyibe</a:t>
                      </a:r>
                      <a:r>
                        <a:rPr sz="650" spc="0" dirty="0">
                          <a:solidFill>
                            <a:srgbClr val="231F20"/>
                          </a:solidFill>
                          <a:latin typeface="Arial"/>
                          <a:cs typeface="Arial"/>
                        </a:rPr>
                        <a:t>n</a:t>
                      </a:r>
                      <a:r>
                        <a:rPr sz="650" spc="40" dirty="0">
                          <a:solidFill>
                            <a:srgbClr val="231F20"/>
                          </a:solidFill>
                          <a:latin typeface="Arial"/>
                          <a:cs typeface="Arial"/>
                        </a:rPr>
                        <a:t> </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védőruh</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megrongálódi</a:t>
                      </a:r>
                      <a:r>
                        <a:rPr sz="650" spc="0" dirty="0">
                          <a:solidFill>
                            <a:srgbClr val="231F20"/>
                          </a:solidFill>
                          <a:latin typeface="Arial"/>
                          <a:cs typeface="Arial"/>
                        </a:rPr>
                        <a:t>k</a:t>
                      </a:r>
                      <a:r>
                        <a:rPr sz="650" spc="40" dirty="0">
                          <a:solidFill>
                            <a:srgbClr val="231F20"/>
                          </a:solidFill>
                          <a:latin typeface="Arial"/>
                          <a:cs typeface="Arial"/>
                        </a:rPr>
                        <a:t> </a:t>
                      </a:r>
                      <a:r>
                        <a:rPr sz="650" spc="10" dirty="0">
                          <a:solidFill>
                            <a:srgbClr val="231F20"/>
                          </a:solidFill>
                          <a:latin typeface="Arial"/>
                          <a:cs typeface="Arial"/>
                        </a:rPr>
                        <a:t>é</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már ne</a:t>
                      </a:r>
                      <a:r>
                        <a:rPr sz="650" spc="0" dirty="0">
                          <a:solidFill>
                            <a:srgbClr val="231F20"/>
                          </a:solidFill>
                          <a:latin typeface="Arial"/>
                          <a:cs typeface="Arial"/>
                        </a:rPr>
                        <a:t>m </a:t>
                      </a:r>
                      <a:r>
                        <a:rPr sz="650" spc="70" dirty="0">
                          <a:solidFill>
                            <a:srgbClr val="231F20"/>
                          </a:solidFill>
                          <a:latin typeface="Arial"/>
                          <a:cs typeface="Arial"/>
                        </a:rPr>
                        <a:t> </a:t>
                      </a:r>
                      <a:r>
                        <a:rPr sz="650" spc="10" dirty="0">
                          <a:solidFill>
                            <a:srgbClr val="231F20"/>
                          </a:solidFill>
                          <a:latin typeface="Arial"/>
                          <a:cs typeface="Arial"/>
                        </a:rPr>
                        <a:t>képe</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biztosítan</a:t>
                      </a:r>
                      <a:r>
                        <a:rPr sz="650" spc="0" dirty="0">
                          <a:solidFill>
                            <a:srgbClr val="231F20"/>
                          </a:solidFill>
                          <a:latin typeface="Arial"/>
                          <a:cs typeface="Arial"/>
                        </a:rPr>
                        <a:t>i</a:t>
                      </a:r>
                      <a:r>
                        <a:rPr sz="650" spc="40" dirty="0">
                          <a:solidFill>
                            <a:srgbClr val="231F20"/>
                          </a:solidFill>
                          <a:latin typeface="Arial"/>
                          <a:cs typeface="Arial"/>
                        </a:rPr>
                        <a:t> </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megfelel</a:t>
                      </a:r>
                      <a:r>
                        <a:rPr sz="650" spc="0" dirty="0">
                          <a:solidFill>
                            <a:srgbClr val="231F20"/>
                          </a:solidFill>
                          <a:latin typeface="Arial"/>
                          <a:cs typeface="Arial"/>
                        </a:rPr>
                        <a:t>ő</a:t>
                      </a:r>
                      <a:r>
                        <a:rPr sz="650" spc="40" dirty="0">
                          <a:solidFill>
                            <a:srgbClr val="231F20"/>
                          </a:solidFill>
                          <a:latin typeface="Arial"/>
                          <a:cs typeface="Arial"/>
                        </a:rPr>
                        <a:t> </a:t>
                      </a:r>
                      <a:r>
                        <a:rPr sz="650" spc="10" dirty="0">
                          <a:solidFill>
                            <a:srgbClr val="231F20"/>
                          </a:solidFill>
                          <a:latin typeface="Arial"/>
                          <a:cs typeface="Arial"/>
                        </a:rPr>
                        <a:t>védelm</a:t>
                      </a:r>
                      <a:r>
                        <a:rPr sz="650" spc="0" dirty="0">
                          <a:solidFill>
                            <a:srgbClr val="231F20"/>
                          </a:solidFill>
                          <a:latin typeface="Arial"/>
                          <a:cs typeface="Arial"/>
                        </a:rPr>
                        <a:t>i</a:t>
                      </a:r>
                      <a:r>
                        <a:rPr sz="650" spc="40" dirty="0">
                          <a:solidFill>
                            <a:srgbClr val="231F20"/>
                          </a:solidFill>
                          <a:latin typeface="Arial"/>
                          <a:cs typeface="Arial"/>
                        </a:rPr>
                        <a:t> </a:t>
                      </a:r>
                      <a:r>
                        <a:rPr sz="650" spc="10" dirty="0">
                          <a:solidFill>
                            <a:srgbClr val="231F20"/>
                          </a:solidFill>
                          <a:latin typeface="Arial"/>
                          <a:cs typeface="Arial"/>
                        </a:rPr>
                        <a:t>szintet</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haladéktalanu</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me</a:t>
                      </a:r>
                      <a:r>
                        <a:rPr sz="650" spc="0" dirty="0">
                          <a:solidFill>
                            <a:srgbClr val="231F20"/>
                          </a:solidFill>
                          <a:latin typeface="Arial"/>
                          <a:cs typeface="Arial"/>
                        </a:rPr>
                        <a:t>g</a:t>
                      </a:r>
                      <a:r>
                        <a:rPr sz="650" spc="40" dirty="0">
                          <a:solidFill>
                            <a:srgbClr val="231F20"/>
                          </a:solidFill>
                          <a:latin typeface="Arial"/>
                          <a:cs typeface="Arial"/>
                        </a:rPr>
                        <a:t> </a:t>
                      </a:r>
                      <a:r>
                        <a:rPr sz="650" spc="10" dirty="0">
                          <a:solidFill>
                            <a:srgbClr val="231F20"/>
                          </a:solidFill>
                          <a:latin typeface="Arial"/>
                          <a:cs typeface="Arial"/>
                        </a:rPr>
                        <a:t>kel</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javítani</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vag</a:t>
                      </a:r>
                      <a:r>
                        <a:rPr sz="650" spc="0" dirty="0">
                          <a:solidFill>
                            <a:srgbClr val="231F20"/>
                          </a:solidFill>
                          <a:latin typeface="Arial"/>
                          <a:cs typeface="Arial"/>
                        </a:rPr>
                        <a:t>y</a:t>
                      </a:r>
                      <a:r>
                        <a:rPr sz="650" spc="40" dirty="0">
                          <a:solidFill>
                            <a:srgbClr val="231F20"/>
                          </a:solidFill>
                          <a:latin typeface="Arial"/>
                          <a:cs typeface="Arial"/>
                        </a:rPr>
                        <a:t> </a:t>
                      </a:r>
                      <a:r>
                        <a:rPr sz="650" spc="10" dirty="0">
                          <a:solidFill>
                            <a:srgbClr val="231F20"/>
                          </a:solidFill>
                          <a:latin typeface="Arial"/>
                          <a:cs typeface="Arial"/>
                        </a:rPr>
                        <a:t>l</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kel</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cserélni</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Soh</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n</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használjo</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sérül</a:t>
                      </a:r>
                      <a:r>
                        <a:rPr sz="650" spc="0" dirty="0">
                          <a:solidFill>
                            <a:srgbClr val="231F20"/>
                          </a:solidFill>
                          <a:latin typeface="Arial"/>
                          <a:cs typeface="Arial"/>
                        </a:rPr>
                        <a:t>t</a:t>
                      </a:r>
                      <a:r>
                        <a:rPr sz="650" spc="40" dirty="0">
                          <a:solidFill>
                            <a:srgbClr val="231F20"/>
                          </a:solidFill>
                          <a:latin typeface="Arial"/>
                          <a:cs typeface="Arial"/>
                        </a:rPr>
                        <a:t> </a:t>
                      </a:r>
                      <a:r>
                        <a:rPr sz="650" spc="10" dirty="0">
                          <a:solidFill>
                            <a:srgbClr val="231F20"/>
                          </a:solidFill>
                          <a:latin typeface="Arial"/>
                          <a:cs typeface="Arial"/>
                        </a:rPr>
                        <a:t>védőruhát</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Megengedet</a:t>
                      </a:r>
                      <a:r>
                        <a:rPr sz="650" spc="0" dirty="0">
                          <a:solidFill>
                            <a:srgbClr val="231F20"/>
                          </a:solidFill>
                          <a:latin typeface="Arial"/>
                          <a:cs typeface="Arial"/>
                        </a:rPr>
                        <a:t>t</a:t>
                      </a:r>
                      <a:r>
                        <a:rPr sz="650" spc="40" dirty="0">
                          <a:solidFill>
                            <a:srgbClr val="231F20"/>
                          </a:solidFill>
                          <a:latin typeface="Arial"/>
                          <a:cs typeface="Arial"/>
                        </a:rPr>
                        <a:t> </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termék javítása</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amennyibe</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a</a:t>
                      </a:r>
                      <a:r>
                        <a:rPr sz="650" spc="0" dirty="0">
                          <a:solidFill>
                            <a:srgbClr val="231F20"/>
                          </a:solidFill>
                          <a:latin typeface="Arial"/>
                          <a:cs typeface="Arial"/>
                        </a:rPr>
                        <a:t>z</a:t>
                      </a:r>
                      <a:r>
                        <a:rPr sz="650" spc="40" dirty="0">
                          <a:solidFill>
                            <a:srgbClr val="231F20"/>
                          </a:solidFill>
                          <a:latin typeface="Arial"/>
                          <a:cs typeface="Arial"/>
                        </a:rPr>
                        <a:t> </a:t>
                      </a:r>
                      <a:r>
                        <a:rPr sz="650" spc="10" dirty="0">
                          <a:solidFill>
                            <a:srgbClr val="231F20"/>
                          </a:solidFill>
                          <a:latin typeface="Arial"/>
                          <a:cs typeface="Arial"/>
                        </a:rPr>
                        <a:t>ne</a:t>
                      </a:r>
                      <a:r>
                        <a:rPr sz="650" spc="0" dirty="0">
                          <a:solidFill>
                            <a:srgbClr val="231F20"/>
                          </a:solidFill>
                          <a:latin typeface="Arial"/>
                          <a:cs typeface="Arial"/>
                        </a:rPr>
                        <a:t>m</a:t>
                      </a:r>
                      <a:r>
                        <a:rPr sz="650" spc="40" dirty="0">
                          <a:solidFill>
                            <a:srgbClr val="231F20"/>
                          </a:solidFill>
                          <a:latin typeface="Arial"/>
                          <a:cs typeface="Arial"/>
                        </a:rPr>
                        <a:t> </a:t>
                      </a:r>
                      <a:r>
                        <a:rPr sz="650" spc="10" dirty="0">
                          <a:solidFill>
                            <a:srgbClr val="231F20"/>
                          </a:solidFill>
                          <a:latin typeface="Arial"/>
                          <a:cs typeface="Arial"/>
                        </a:rPr>
                        <a:t>befolyásolj</a:t>
                      </a:r>
                      <a:r>
                        <a:rPr sz="650" spc="0" dirty="0">
                          <a:solidFill>
                            <a:srgbClr val="231F20"/>
                          </a:solidFill>
                          <a:latin typeface="Arial"/>
                          <a:cs typeface="Arial"/>
                        </a:rPr>
                        <a:t>a</a:t>
                      </a:r>
                      <a:r>
                        <a:rPr sz="650" spc="40" dirty="0">
                          <a:solidFill>
                            <a:srgbClr val="231F20"/>
                          </a:solidFill>
                          <a:latin typeface="Arial"/>
                          <a:cs typeface="Arial"/>
                        </a:rPr>
                        <a:t> </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védőruhár</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vonatkoz</a:t>
                      </a:r>
                      <a:r>
                        <a:rPr sz="650" spc="0" dirty="0">
                          <a:solidFill>
                            <a:srgbClr val="231F20"/>
                          </a:solidFill>
                          <a:latin typeface="Arial"/>
                          <a:cs typeface="Arial"/>
                        </a:rPr>
                        <a:t>ó</a:t>
                      </a:r>
                      <a:r>
                        <a:rPr sz="650" spc="40" dirty="0">
                          <a:solidFill>
                            <a:srgbClr val="231F20"/>
                          </a:solidFill>
                          <a:latin typeface="Arial"/>
                          <a:cs typeface="Arial"/>
                        </a:rPr>
                        <a:t> </a:t>
                      </a:r>
                      <a:r>
                        <a:rPr sz="650" spc="10" dirty="0">
                          <a:solidFill>
                            <a:srgbClr val="231F20"/>
                          </a:solidFill>
                          <a:latin typeface="Arial"/>
                          <a:cs typeface="Arial"/>
                        </a:rPr>
                        <a:t>szabván</a:t>
                      </a:r>
                      <a:r>
                        <a:rPr sz="650" spc="0" dirty="0">
                          <a:solidFill>
                            <a:srgbClr val="231F20"/>
                          </a:solidFill>
                          <a:latin typeface="Arial"/>
                          <a:cs typeface="Arial"/>
                        </a:rPr>
                        <a:t>y</a:t>
                      </a:r>
                      <a:r>
                        <a:rPr sz="650" spc="40" dirty="0">
                          <a:solidFill>
                            <a:srgbClr val="231F20"/>
                          </a:solidFill>
                          <a:latin typeface="Arial"/>
                          <a:cs typeface="Arial"/>
                        </a:rPr>
                        <a:t> </a:t>
                      </a:r>
                      <a:r>
                        <a:rPr sz="650" spc="10" dirty="0">
                          <a:solidFill>
                            <a:srgbClr val="231F20"/>
                          </a:solidFill>
                          <a:latin typeface="Arial"/>
                          <a:cs typeface="Arial"/>
                        </a:rPr>
                        <a:t>követelményeit</a:t>
                      </a:r>
                      <a:r>
                        <a:rPr sz="650" spc="0" dirty="0">
                          <a:solidFill>
                            <a:srgbClr val="231F20"/>
                          </a:solidFill>
                          <a:latin typeface="Arial"/>
                          <a:cs typeface="Arial"/>
                        </a:rPr>
                        <a:t>.</a:t>
                      </a:r>
                      <a:r>
                        <a:rPr sz="650" spc="40" dirty="0">
                          <a:solidFill>
                            <a:srgbClr val="231F20"/>
                          </a:solidFill>
                          <a:latin typeface="Arial"/>
                          <a:cs typeface="Arial"/>
                        </a:rPr>
                        <a:t> </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javítá</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elkezdés</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előtt</a:t>
                      </a:r>
                      <a:r>
                        <a:rPr sz="650" spc="0" dirty="0">
                          <a:solidFill>
                            <a:srgbClr val="231F20"/>
                          </a:solidFill>
                          <a:latin typeface="Arial"/>
                          <a:cs typeface="Arial"/>
                        </a:rPr>
                        <a:t>,</a:t>
                      </a:r>
                      <a:r>
                        <a:rPr sz="650" spc="40" dirty="0">
                          <a:solidFill>
                            <a:srgbClr val="231F20"/>
                          </a:solidFill>
                          <a:latin typeface="Arial"/>
                          <a:cs typeface="Arial"/>
                        </a:rPr>
                        <a:t> </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felmerül</a:t>
                      </a:r>
                      <a:r>
                        <a:rPr sz="650" spc="0" dirty="0">
                          <a:solidFill>
                            <a:srgbClr val="231F20"/>
                          </a:solidFill>
                          <a:latin typeface="Arial"/>
                          <a:cs typeface="Arial"/>
                        </a:rPr>
                        <a:t>ő</a:t>
                      </a:r>
                      <a:r>
                        <a:rPr sz="650" spc="40" dirty="0">
                          <a:solidFill>
                            <a:srgbClr val="231F20"/>
                          </a:solidFill>
                          <a:latin typeface="Arial"/>
                          <a:cs typeface="Arial"/>
                        </a:rPr>
                        <a:t> </a:t>
                      </a:r>
                      <a:r>
                        <a:rPr sz="650" spc="10" dirty="0">
                          <a:solidFill>
                            <a:srgbClr val="231F20"/>
                          </a:solidFill>
                          <a:latin typeface="Arial"/>
                          <a:cs typeface="Arial"/>
                        </a:rPr>
                        <a:t>problémákró</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kérje</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tájékoztatást</a:t>
                      </a:r>
                      <a:endParaRPr sz="650" dirty="0">
                        <a:latin typeface="Arial"/>
                        <a:cs typeface="Arial"/>
                      </a:endParaRPr>
                    </a:p>
                    <a:p>
                      <a:pPr marL="107950">
                        <a:lnSpc>
                          <a:spcPts val="650"/>
                        </a:lnSpc>
                      </a:pPr>
                      <a:r>
                        <a:rPr sz="65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gyártótól</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Kérjük</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vegy</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fe</a:t>
                      </a:r>
                      <a:r>
                        <a:rPr sz="650" spc="0" dirty="0">
                          <a:solidFill>
                            <a:srgbClr val="231F20"/>
                          </a:solidFill>
                          <a:latin typeface="Arial"/>
                          <a:cs typeface="Arial"/>
                        </a:rPr>
                        <a:t>l</a:t>
                      </a:r>
                      <a:r>
                        <a:rPr sz="650" spc="40" dirty="0">
                          <a:solidFill>
                            <a:srgbClr val="231F20"/>
                          </a:solidFill>
                          <a:latin typeface="Arial"/>
                          <a:cs typeface="Arial"/>
                        </a:rPr>
                        <a:t> </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kapcsolato</a:t>
                      </a:r>
                      <a:r>
                        <a:rPr sz="650" spc="0" dirty="0">
                          <a:solidFill>
                            <a:srgbClr val="231F20"/>
                          </a:solidFill>
                          <a:latin typeface="Arial"/>
                          <a:cs typeface="Arial"/>
                        </a:rPr>
                        <a:t>t</a:t>
                      </a:r>
                      <a:r>
                        <a:rPr sz="650" spc="40" dirty="0">
                          <a:solidFill>
                            <a:srgbClr val="231F20"/>
                          </a:solidFill>
                          <a:latin typeface="Arial"/>
                          <a:cs typeface="Arial"/>
                        </a:rPr>
                        <a:t> </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szolgáltatójáva</a:t>
                      </a:r>
                      <a:r>
                        <a:rPr sz="650" spc="0" dirty="0">
                          <a:solidFill>
                            <a:srgbClr val="231F20"/>
                          </a:solidFill>
                          <a:latin typeface="Arial"/>
                          <a:cs typeface="Arial"/>
                        </a:rPr>
                        <a:t>l</a:t>
                      </a:r>
                      <a:r>
                        <a:rPr sz="650" spc="40" dirty="0">
                          <a:solidFill>
                            <a:srgbClr val="231F20"/>
                          </a:solidFill>
                          <a:latin typeface="Arial"/>
                          <a:cs typeface="Arial"/>
                        </a:rPr>
                        <a:t> </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védőruh</a:t>
                      </a:r>
                      <a:r>
                        <a:rPr sz="650" spc="0" dirty="0">
                          <a:solidFill>
                            <a:srgbClr val="231F20"/>
                          </a:solidFill>
                          <a:latin typeface="Arial"/>
                          <a:cs typeface="Arial"/>
                        </a:rPr>
                        <a:t>a </a:t>
                      </a:r>
                      <a:r>
                        <a:rPr sz="650" spc="70" dirty="0">
                          <a:solidFill>
                            <a:srgbClr val="231F20"/>
                          </a:solidFill>
                          <a:latin typeface="Arial"/>
                          <a:cs typeface="Arial"/>
                        </a:rPr>
                        <a:t> </a:t>
                      </a:r>
                      <a:r>
                        <a:rPr sz="650" spc="10" dirty="0">
                          <a:solidFill>
                            <a:srgbClr val="231F20"/>
                          </a:solidFill>
                          <a:latin typeface="Arial"/>
                          <a:cs typeface="Arial"/>
                        </a:rPr>
                        <a:t>megfelel</a:t>
                      </a:r>
                      <a:r>
                        <a:rPr sz="650" spc="0" dirty="0">
                          <a:solidFill>
                            <a:srgbClr val="231F20"/>
                          </a:solidFill>
                          <a:latin typeface="Arial"/>
                          <a:cs typeface="Arial"/>
                        </a:rPr>
                        <a:t>ő</a:t>
                      </a:r>
                      <a:r>
                        <a:rPr sz="650" spc="40" dirty="0">
                          <a:solidFill>
                            <a:srgbClr val="231F20"/>
                          </a:solidFill>
                          <a:latin typeface="Arial"/>
                          <a:cs typeface="Arial"/>
                        </a:rPr>
                        <a:t> </a:t>
                      </a:r>
                      <a:r>
                        <a:rPr sz="650" spc="10" dirty="0">
                          <a:solidFill>
                            <a:srgbClr val="231F20"/>
                          </a:solidFill>
                          <a:latin typeface="Arial"/>
                          <a:cs typeface="Arial"/>
                        </a:rPr>
                        <a:t>leselejtezéséne</a:t>
                      </a:r>
                      <a:r>
                        <a:rPr sz="650" spc="0" dirty="0">
                          <a:solidFill>
                            <a:srgbClr val="231F20"/>
                          </a:solidFill>
                          <a:latin typeface="Arial"/>
                          <a:cs typeface="Arial"/>
                        </a:rPr>
                        <a:t>k</a:t>
                      </a:r>
                      <a:r>
                        <a:rPr sz="650" spc="40" dirty="0">
                          <a:solidFill>
                            <a:srgbClr val="231F20"/>
                          </a:solidFill>
                          <a:latin typeface="Arial"/>
                          <a:cs typeface="Arial"/>
                        </a:rPr>
                        <a:t> </a:t>
                      </a:r>
                      <a:r>
                        <a:rPr sz="650" spc="10" dirty="0">
                          <a:solidFill>
                            <a:srgbClr val="231F20"/>
                          </a:solidFill>
                          <a:latin typeface="Arial"/>
                          <a:cs typeface="Arial"/>
                        </a:rPr>
                        <a:t>é</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ártalmatlanításána</a:t>
                      </a:r>
                      <a:r>
                        <a:rPr sz="650" spc="0" dirty="0">
                          <a:solidFill>
                            <a:srgbClr val="231F20"/>
                          </a:solidFill>
                          <a:latin typeface="Arial"/>
                          <a:cs typeface="Arial"/>
                        </a:rPr>
                        <a:t>k</a:t>
                      </a:r>
                      <a:r>
                        <a:rPr sz="650" spc="40" dirty="0">
                          <a:solidFill>
                            <a:srgbClr val="231F20"/>
                          </a:solidFill>
                          <a:latin typeface="Arial"/>
                          <a:cs typeface="Arial"/>
                        </a:rPr>
                        <a:t> </a:t>
                      </a:r>
                      <a:r>
                        <a:rPr sz="650" spc="10" dirty="0" err="1">
                          <a:solidFill>
                            <a:srgbClr val="231F20"/>
                          </a:solidFill>
                          <a:latin typeface="Arial"/>
                          <a:cs typeface="Arial"/>
                        </a:rPr>
                        <a:t>érdekében</a:t>
                      </a:r>
                      <a:r>
                        <a:rPr sz="650" spc="10" dirty="0">
                          <a:solidFill>
                            <a:srgbClr val="231F20"/>
                          </a:solidFill>
                          <a:latin typeface="Arial"/>
                          <a:cs typeface="Arial"/>
                        </a:rPr>
                        <a:t>.</a:t>
                      </a:r>
                      <a:r>
                        <a:rPr lang="fr-FR" sz="650" spc="10" dirty="0">
                          <a:solidFill>
                            <a:srgbClr val="231F20"/>
                          </a:solidFill>
                          <a:latin typeface="Arial"/>
                          <a:cs typeface="Arial"/>
                        </a:rPr>
                        <a:t> </a:t>
                      </a:r>
                      <a:r>
                        <a:rPr lang="hu-HU" altLang="fr-FR" sz="650" spc="10" dirty="0">
                          <a:solidFill>
                            <a:srgbClr val="231F20"/>
                          </a:solidFill>
                          <a:latin typeface="Arial"/>
                          <a:ea typeface="+mn-ea"/>
                          <a:cs typeface="Arial"/>
                        </a:rPr>
                        <a:t>A megfelelőségi nyilatkozat a weboldalon érhető el: lásd**.</a:t>
                      </a:r>
                      <a:r>
                        <a:rPr lang="fr-FR" altLang="fr-FR" sz="650" spc="10" dirty="0">
                          <a:solidFill>
                            <a:srgbClr val="231F20"/>
                          </a:solidFill>
                          <a:latin typeface="Arial"/>
                          <a:ea typeface="+mn-ea"/>
                          <a:cs typeface="Arial"/>
                        </a:rPr>
                        <a:t>		 	      </a:t>
                      </a:r>
                      <a:r>
                        <a:rPr lang="hu-HU" altLang="fr-FR" sz="650" spc="10" dirty="0">
                          <a:solidFill>
                            <a:srgbClr val="231F20"/>
                          </a:solidFill>
                          <a:latin typeface="Arial"/>
                          <a:ea typeface="+mn-ea"/>
                          <a:cs typeface="Arial"/>
                        </a:rPr>
                        <a:t>  </a:t>
                      </a:r>
                      <a:r>
                        <a:rPr lang="fr-FR" altLang="fr-FR" sz="650" spc="10" dirty="0">
                          <a:solidFill>
                            <a:srgbClr val="231F20"/>
                          </a:solidFill>
                          <a:latin typeface="Arial"/>
                          <a:ea typeface="+mn-ea"/>
                          <a:cs typeface="Arial"/>
                        </a:rPr>
                        <a:t> </a:t>
                      </a:r>
                      <a:r>
                        <a:rPr lang="en-GB" altLang="fr-FR" sz="650" spc="10" dirty="0">
                          <a:solidFill>
                            <a:srgbClr val="231F20"/>
                          </a:solidFill>
                          <a:latin typeface="Arial"/>
                          <a:ea typeface="+mn-ea"/>
                          <a:cs typeface="Arial"/>
                        </a:rPr>
                        <a:t>	</a:t>
                      </a:r>
                      <a:r>
                        <a:rPr lang="fr-FR" altLang="fr-FR" sz="650" spc="10" dirty="0">
                          <a:solidFill>
                            <a:srgbClr val="231F20"/>
                          </a:solidFill>
                          <a:latin typeface="Arial"/>
                          <a:ea typeface="+mn-ea"/>
                          <a:cs typeface="Arial"/>
                        </a:rPr>
                        <a:t> </a:t>
                      </a:r>
                      <a:endParaRPr sz="650" spc="10" dirty="0">
                        <a:solidFill>
                          <a:srgbClr val="231F20"/>
                        </a:solidFill>
                        <a:latin typeface="Arial"/>
                        <a:ea typeface="+mn-ea"/>
                        <a:cs typeface="Arial"/>
                      </a:endParaRPr>
                    </a:p>
                  </a:txBody>
                  <a:tcPr marL="0" marR="0" marT="0" marB="0">
                    <a:lnL w="12700">
                      <a:solidFill>
                        <a:srgbClr val="231F20"/>
                      </a:solidFill>
                      <a:prstDash val="solid"/>
                    </a:lnL>
                    <a:lnR w="12700">
                      <a:solidFill>
                        <a:srgbClr val="231F20"/>
                      </a:solidFill>
                      <a:prstDash val="solid"/>
                    </a:lnR>
                    <a:lnB w="12700">
                      <a:solidFill>
                        <a:srgbClr val="231F20"/>
                      </a:solidFill>
                      <a:prstDash val="solid"/>
                    </a:lnB>
                  </a:tcPr>
                </a:tc>
                <a:tc hMerge="1">
                  <a:txBody>
                    <a:bodyPr/>
                    <a:lstStyle/>
                    <a:p>
                      <a:endParaRPr/>
                    </a:p>
                  </a:txBody>
                  <a:tcPr marL="0" marR="0" marT="0" marB="0"/>
                </a:tc>
                <a:extLst>
                  <a:ext uri="{0D108BD9-81ED-4DB2-BD59-A6C34878D82A}">
                    <a16:rowId xmlns:a16="http://schemas.microsoft.com/office/drawing/2014/main" val="10007"/>
                  </a:ext>
                </a:extLst>
              </a:tr>
              <a:tr h="213931">
                <a:tc>
                  <a:txBody>
                    <a:bodyPr/>
                    <a:lstStyle/>
                    <a:p>
                      <a:pPr marL="107950">
                        <a:lnSpc>
                          <a:spcPts val="775"/>
                        </a:lnSpc>
                      </a:pPr>
                      <a:r>
                        <a:rPr sz="650" spc="10" dirty="0">
                          <a:solidFill>
                            <a:srgbClr val="231F20"/>
                          </a:solidFill>
                          <a:latin typeface="Arial"/>
                          <a:cs typeface="Arial"/>
                        </a:rPr>
                        <a:t>Materia</a:t>
                      </a:r>
                      <a:r>
                        <a:rPr sz="650" spc="0" dirty="0">
                          <a:solidFill>
                            <a:srgbClr val="231F20"/>
                          </a:solidFill>
                          <a:latin typeface="Arial"/>
                          <a:cs typeface="Arial"/>
                        </a:rPr>
                        <a:t>s</a:t>
                      </a:r>
                      <a:r>
                        <a:rPr sz="650" spc="40" dirty="0">
                          <a:solidFill>
                            <a:srgbClr val="231F20"/>
                          </a:solidFill>
                          <a:latin typeface="Arial"/>
                          <a:cs typeface="Arial"/>
                        </a:rPr>
                        <a:t> </a:t>
                      </a:r>
                      <a:r>
                        <a:rPr sz="650" spc="0" dirty="0">
                          <a:solidFill>
                            <a:srgbClr val="231F20"/>
                          </a:solidFill>
                          <a:latin typeface="Arial"/>
                          <a:cs typeface="Arial"/>
                        </a:rPr>
                        <a:t>: </a:t>
                      </a:r>
                      <a:r>
                        <a:rPr sz="650" spc="70" dirty="0">
                          <a:solidFill>
                            <a:srgbClr val="231F20"/>
                          </a:solidFill>
                          <a:latin typeface="Arial"/>
                          <a:cs typeface="Arial"/>
                        </a:rPr>
                        <a:t> </a:t>
                      </a:r>
                      <a:r>
                        <a:rPr sz="650" spc="10" dirty="0">
                          <a:solidFill>
                            <a:srgbClr val="231F20"/>
                          </a:solidFill>
                          <a:latin typeface="Arial"/>
                          <a:cs typeface="Arial"/>
                        </a:rPr>
                        <a:t>poliéster</a:t>
                      </a:r>
                      <a:endParaRPr sz="650" dirty="0">
                        <a:latin typeface="Arial"/>
                        <a:cs typeface="Arial"/>
                      </a:endParaRPr>
                    </a:p>
                    <a:p>
                      <a:pPr marL="107950">
                        <a:lnSpc>
                          <a:spcPts val="655"/>
                        </a:lnSpc>
                      </a:pPr>
                      <a:r>
                        <a:rPr sz="650" spc="10" dirty="0">
                          <a:solidFill>
                            <a:srgbClr val="231F20"/>
                          </a:solidFill>
                          <a:latin typeface="Arial"/>
                          <a:cs typeface="Arial"/>
                        </a:rPr>
                        <a:t>Restriccione</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uso</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Est</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prend</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e</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alt</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visibilidad</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Siempr</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deb</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se</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llevad</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cerrad</a:t>
                      </a:r>
                      <a:r>
                        <a:rPr sz="650" spc="0" dirty="0">
                          <a:solidFill>
                            <a:srgbClr val="231F20"/>
                          </a:solidFill>
                          <a:latin typeface="Arial"/>
                          <a:cs typeface="Arial"/>
                        </a:rPr>
                        <a:t>a</a:t>
                      </a:r>
                      <a:r>
                        <a:rPr sz="650" spc="40" dirty="0">
                          <a:solidFill>
                            <a:srgbClr val="231F20"/>
                          </a:solidFill>
                          <a:latin typeface="Arial"/>
                          <a:cs typeface="Arial"/>
                        </a:rPr>
                        <a:t> </a:t>
                      </a:r>
                      <a:r>
                        <a:rPr sz="650" spc="0" dirty="0">
                          <a:solidFill>
                            <a:srgbClr val="231F20"/>
                          </a:solidFill>
                          <a:latin typeface="Arial"/>
                          <a:cs typeface="Arial"/>
                        </a:rPr>
                        <a:t>y</a:t>
                      </a:r>
                      <a:r>
                        <a:rPr sz="650" spc="40" dirty="0">
                          <a:solidFill>
                            <a:srgbClr val="231F20"/>
                          </a:solidFill>
                          <a:latin typeface="Arial"/>
                          <a:cs typeface="Arial"/>
                        </a:rPr>
                        <a:t> </a:t>
                      </a:r>
                      <a:r>
                        <a:rPr sz="650" spc="10" dirty="0">
                          <a:solidFill>
                            <a:srgbClr val="231F20"/>
                          </a:solidFill>
                          <a:latin typeface="Arial"/>
                          <a:cs typeface="Arial"/>
                        </a:rPr>
                        <a:t>n</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recubiert</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po</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otra</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prendas</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Co</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e</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fi</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asegura</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una</a:t>
                      </a:r>
                      <a:endParaRPr sz="650" dirty="0">
                        <a:latin typeface="Arial"/>
                        <a:cs typeface="Arial"/>
                      </a:endParaRPr>
                    </a:p>
                  </a:txBody>
                  <a:tcPr marL="0" marR="0" marT="0" marB="0">
                    <a:lnL w="12700">
                      <a:solidFill>
                        <a:srgbClr val="231F20"/>
                      </a:solidFill>
                      <a:prstDash val="solid"/>
                    </a:lnL>
                    <a:lnT w="12700">
                      <a:solidFill>
                        <a:srgbClr val="231F20"/>
                      </a:solidFill>
                      <a:prstDash val="solid"/>
                    </a:lnT>
                  </a:tcPr>
                </a:tc>
                <a:tc>
                  <a:txBody>
                    <a:bodyPr/>
                    <a:lstStyle/>
                    <a:p>
                      <a:pPr marL="80645">
                        <a:lnSpc>
                          <a:spcPct val="100000"/>
                        </a:lnSpc>
                      </a:pPr>
                      <a:r>
                        <a:rPr sz="800" b="1" dirty="0">
                          <a:solidFill>
                            <a:srgbClr val="FFFFFF"/>
                          </a:solidFill>
                          <a:latin typeface="Arial"/>
                          <a:cs typeface="Arial"/>
                        </a:rPr>
                        <a:t>E</a:t>
                      </a:r>
                      <a:endParaRPr sz="800">
                        <a:latin typeface="Arial"/>
                        <a:cs typeface="Arial"/>
                      </a:endParaRPr>
                    </a:p>
                  </a:txBody>
                  <a:tcPr marL="0" marR="0" marT="0" marB="0">
                    <a:lnR w="12700">
                      <a:solidFill>
                        <a:srgbClr val="231F20"/>
                      </a:solidFill>
                      <a:prstDash val="solid"/>
                    </a:lnR>
                    <a:lnT w="12700">
                      <a:solidFill>
                        <a:srgbClr val="231F20"/>
                      </a:solidFill>
                      <a:prstDash val="solid"/>
                    </a:lnT>
                    <a:solidFill>
                      <a:srgbClr val="231F20"/>
                    </a:solidFill>
                  </a:tcPr>
                </a:tc>
                <a:extLst>
                  <a:ext uri="{0D108BD9-81ED-4DB2-BD59-A6C34878D82A}">
                    <a16:rowId xmlns:a16="http://schemas.microsoft.com/office/drawing/2014/main" val="10008"/>
                  </a:ext>
                </a:extLst>
              </a:tr>
              <a:tr h="383007">
                <a:tc gridSpan="2">
                  <a:txBody>
                    <a:bodyPr/>
                    <a:lstStyle/>
                    <a:p>
                      <a:pPr marL="107950" marR="248285">
                        <a:lnSpc>
                          <a:spcPts val="650"/>
                        </a:lnSpc>
                      </a:pPr>
                      <a:r>
                        <a:rPr sz="650" spc="10" dirty="0">
                          <a:solidFill>
                            <a:srgbClr val="231F20"/>
                          </a:solidFill>
                          <a:latin typeface="Arial"/>
                          <a:cs typeface="Arial"/>
                        </a:rPr>
                        <a:t>visibilida</a:t>
                      </a:r>
                      <a:r>
                        <a:rPr sz="650" spc="0" dirty="0">
                          <a:solidFill>
                            <a:srgbClr val="231F20"/>
                          </a:solidFill>
                          <a:latin typeface="Arial"/>
                          <a:cs typeface="Arial"/>
                        </a:rPr>
                        <a:t>d</a:t>
                      </a:r>
                      <a:r>
                        <a:rPr sz="650" spc="40" dirty="0">
                          <a:solidFill>
                            <a:srgbClr val="231F20"/>
                          </a:solidFill>
                          <a:latin typeface="Arial"/>
                          <a:cs typeface="Arial"/>
                        </a:rPr>
                        <a:t> </a:t>
                      </a:r>
                      <a:r>
                        <a:rPr sz="650" spc="10" dirty="0">
                          <a:solidFill>
                            <a:srgbClr val="231F20"/>
                          </a:solidFill>
                          <a:latin typeface="Arial"/>
                          <a:cs typeface="Arial"/>
                        </a:rPr>
                        <a:t>óptima</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l</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prend</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deb</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se</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limpi</a:t>
                      </a:r>
                      <a:r>
                        <a:rPr sz="650" spc="0" dirty="0">
                          <a:solidFill>
                            <a:srgbClr val="231F20"/>
                          </a:solidFill>
                          <a:latin typeface="Arial"/>
                          <a:cs typeface="Arial"/>
                        </a:rPr>
                        <a:t>a</a:t>
                      </a:r>
                      <a:r>
                        <a:rPr sz="650" spc="40" dirty="0">
                          <a:solidFill>
                            <a:srgbClr val="231F20"/>
                          </a:solidFill>
                          <a:latin typeface="Arial"/>
                          <a:cs typeface="Arial"/>
                        </a:rPr>
                        <a:t> </a:t>
                      </a:r>
                      <a:r>
                        <a:rPr sz="650" spc="0" dirty="0">
                          <a:solidFill>
                            <a:srgbClr val="231F20"/>
                          </a:solidFill>
                          <a:latin typeface="Arial"/>
                          <a:cs typeface="Arial"/>
                        </a:rPr>
                        <a:t>y</a:t>
                      </a:r>
                      <a:r>
                        <a:rPr sz="650" spc="40" dirty="0">
                          <a:solidFill>
                            <a:srgbClr val="231F20"/>
                          </a:solidFill>
                          <a:latin typeface="Arial"/>
                          <a:cs typeface="Arial"/>
                        </a:rPr>
                        <a:t> </a:t>
                      </a:r>
                      <a:r>
                        <a:rPr sz="650" spc="10" dirty="0">
                          <a:solidFill>
                            <a:srgbClr val="231F20"/>
                          </a:solidFill>
                          <a:latin typeface="Arial"/>
                          <a:cs typeface="Arial"/>
                        </a:rPr>
                        <a:t>s</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deb</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compara</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co</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un</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prend</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nuev</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cad</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año</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Almacenamient</a:t>
                      </a:r>
                      <a:r>
                        <a:rPr sz="650" spc="0" dirty="0">
                          <a:solidFill>
                            <a:srgbClr val="231F20"/>
                          </a:solidFill>
                          <a:latin typeface="Arial"/>
                          <a:cs typeface="Arial"/>
                        </a:rPr>
                        <a:t>o</a:t>
                      </a:r>
                      <a:r>
                        <a:rPr sz="650" spc="40" dirty="0">
                          <a:solidFill>
                            <a:srgbClr val="231F20"/>
                          </a:solidFill>
                          <a:latin typeface="Arial"/>
                          <a:cs typeface="Arial"/>
                        </a:rPr>
                        <a:t> </a:t>
                      </a:r>
                      <a:r>
                        <a:rPr sz="650" spc="0" dirty="0">
                          <a:solidFill>
                            <a:srgbClr val="231F20"/>
                          </a:solidFill>
                          <a:latin typeface="Arial"/>
                          <a:cs typeface="Arial"/>
                        </a:rPr>
                        <a:t>y</a:t>
                      </a:r>
                      <a:r>
                        <a:rPr sz="650" spc="40" dirty="0">
                          <a:solidFill>
                            <a:srgbClr val="231F20"/>
                          </a:solidFill>
                          <a:latin typeface="Arial"/>
                          <a:cs typeface="Arial"/>
                        </a:rPr>
                        <a:t> </a:t>
                      </a:r>
                      <a:r>
                        <a:rPr sz="650" spc="10" dirty="0">
                          <a:solidFill>
                            <a:srgbClr val="231F20"/>
                          </a:solidFill>
                          <a:latin typeface="Arial"/>
                          <a:cs typeface="Arial"/>
                        </a:rPr>
                        <a:t>transporte</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siempr</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almacena</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e</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un luga</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limpi</a:t>
                      </a:r>
                      <a:r>
                        <a:rPr sz="650" spc="0" dirty="0">
                          <a:solidFill>
                            <a:srgbClr val="231F20"/>
                          </a:solidFill>
                          <a:latin typeface="Arial"/>
                          <a:cs typeface="Arial"/>
                        </a:rPr>
                        <a:t>o</a:t>
                      </a:r>
                      <a:r>
                        <a:rPr sz="650" spc="40" dirty="0">
                          <a:solidFill>
                            <a:srgbClr val="231F20"/>
                          </a:solidFill>
                          <a:latin typeface="Arial"/>
                          <a:cs typeface="Arial"/>
                        </a:rPr>
                        <a:t> </a:t>
                      </a:r>
                      <a:r>
                        <a:rPr sz="650" spc="0" dirty="0">
                          <a:solidFill>
                            <a:srgbClr val="231F20"/>
                          </a:solidFill>
                          <a:latin typeface="Arial"/>
                          <a:cs typeface="Arial"/>
                        </a:rPr>
                        <a:t>y</a:t>
                      </a:r>
                      <a:r>
                        <a:rPr sz="650" spc="40" dirty="0">
                          <a:solidFill>
                            <a:srgbClr val="231F20"/>
                          </a:solidFill>
                          <a:latin typeface="Arial"/>
                          <a:cs typeface="Arial"/>
                        </a:rPr>
                        <a:t> </a:t>
                      </a:r>
                      <a:r>
                        <a:rPr sz="650" spc="10" dirty="0">
                          <a:solidFill>
                            <a:srgbClr val="231F20"/>
                          </a:solidFill>
                          <a:latin typeface="Arial"/>
                          <a:cs typeface="Arial"/>
                        </a:rPr>
                        <a:t>seco</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N</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almacena</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e</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u</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luga</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dond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l</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prend</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podrí</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se</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expuest</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directament</a:t>
                      </a:r>
                      <a:r>
                        <a:rPr sz="650" spc="0" dirty="0">
                          <a:solidFill>
                            <a:srgbClr val="231F20"/>
                          </a:solidFill>
                          <a:latin typeface="Arial"/>
                          <a:cs typeface="Arial"/>
                        </a:rPr>
                        <a:t>e</a:t>
                      </a:r>
                      <a:r>
                        <a:rPr sz="650" spc="40" dirty="0">
                          <a:solidFill>
                            <a:srgbClr val="231F20"/>
                          </a:solidFill>
                          <a:latin typeface="Arial"/>
                          <a:cs typeface="Arial"/>
                        </a:rPr>
                        <a:t> </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l</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lu</a:t>
                      </a:r>
                      <a:r>
                        <a:rPr sz="650" spc="0" dirty="0">
                          <a:solidFill>
                            <a:srgbClr val="231F20"/>
                          </a:solidFill>
                          <a:latin typeface="Arial"/>
                          <a:cs typeface="Arial"/>
                        </a:rPr>
                        <a:t>z</a:t>
                      </a:r>
                      <a:r>
                        <a:rPr sz="650" spc="40" dirty="0">
                          <a:solidFill>
                            <a:srgbClr val="231F20"/>
                          </a:solidFill>
                          <a:latin typeface="Arial"/>
                          <a:cs typeface="Arial"/>
                        </a:rPr>
                        <a:t> </a:t>
                      </a:r>
                      <a:r>
                        <a:rPr sz="650" spc="10" dirty="0">
                          <a:solidFill>
                            <a:srgbClr val="231F20"/>
                          </a:solidFill>
                          <a:latin typeface="Arial"/>
                          <a:cs typeface="Arial"/>
                        </a:rPr>
                        <a:t>de</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sol</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Est</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prend</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deb</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transportars</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ta</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com</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se entreg</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po</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e</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fabricante</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REPARACIO</a:t>
                      </a:r>
                      <a:r>
                        <a:rPr sz="650" spc="0" dirty="0">
                          <a:solidFill>
                            <a:srgbClr val="231F20"/>
                          </a:solidFill>
                          <a:latin typeface="Arial"/>
                          <a:cs typeface="Arial"/>
                        </a:rPr>
                        <a:t>N</a:t>
                      </a:r>
                      <a:r>
                        <a:rPr sz="650" spc="40" dirty="0">
                          <a:solidFill>
                            <a:srgbClr val="231F20"/>
                          </a:solidFill>
                          <a:latin typeface="Arial"/>
                          <a:cs typeface="Arial"/>
                        </a:rPr>
                        <a:t> </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S</a:t>
                      </a:r>
                      <a:r>
                        <a:rPr sz="650" spc="0" dirty="0">
                          <a:solidFill>
                            <a:srgbClr val="231F20"/>
                          </a:solidFill>
                          <a:latin typeface="Arial"/>
                          <a:cs typeface="Arial"/>
                        </a:rPr>
                        <a:t>i</a:t>
                      </a:r>
                      <a:r>
                        <a:rPr sz="650" spc="40" dirty="0">
                          <a:solidFill>
                            <a:srgbClr val="231F20"/>
                          </a:solidFill>
                          <a:latin typeface="Arial"/>
                          <a:cs typeface="Arial"/>
                        </a:rPr>
                        <a:t> </a:t>
                      </a:r>
                      <a:r>
                        <a:rPr sz="650" spc="10" dirty="0">
                          <a:solidFill>
                            <a:srgbClr val="231F20"/>
                          </a:solidFill>
                          <a:latin typeface="Arial"/>
                          <a:cs typeface="Arial"/>
                        </a:rPr>
                        <a:t>e</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product</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est</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dañado</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n</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podr</a:t>
                      </a:r>
                      <a:r>
                        <a:rPr sz="650" spc="0" dirty="0">
                          <a:solidFill>
                            <a:srgbClr val="231F20"/>
                          </a:solidFill>
                          <a:latin typeface="Arial"/>
                          <a:cs typeface="Arial"/>
                        </a:rPr>
                        <a:t>á</a:t>
                      </a:r>
                      <a:r>
                        <a:rPr sz="650" spc="40" dirty="0">
                          <a:solidFill>
                            <a:srgbClr val="231F20"/>
                          </a:solidFill>
                          <a:latin typeface="Arial"/>
                          <a:cs typeface="Arial"/>
                        </a:rPr>
                        <a:t> </a:t>
                      </a:r>
                      <a:r>
                        <a:rPr sz="650" spc="10" dirty="0">
                          <a:solidFill>
                            <a:srgbClr val="231F20"/>
                          </a:solidFill>
                          <a:latin typeface="Arial"/>
                          <a:cs typeface="Arial"/>
                        </a:rPr>
                        <a:t>proporciona</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e</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nive</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máxim</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protección</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po</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es</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deb</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se</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reparad</a:t>
                      </a:r>
                      <a:r>
                        <a:rPr sz="650" spc="0" dirty="0">
                          <a:solidFill>
                            <a:srgbClr val="231F20"/>
                          </a:solidFill>
                          <a:latin typeface="Arial"/>
                          <a:cs typeface="Arial"/>
                        </a:rPr>
                        <a:t>o</a:t>
                      </a:r>
                      <a:r>
                        <a:rPr sz="650" spc="40" dirty="0">
                          <a:solidFill>
                            <a:srgbClr val="231F20"/>
                          </a:solidFill>
                          <a:latin typeface="Arial"/>
                          <a:cs typeface="Arial"/>
                        </a:rPr>
                        <a:t> </a:t>
                      </a:r>
                      <a:r>
                        <a:rPr sz="650" spc="0" dirty="0">
                          <a:solidFill>
                            <a:srgbClr val="231F20"/>
                          </a:solidFill>
                          <a:latin typeface="Arial"/>
                          <a:cs typeface="Arial"/>
                        </a:rPr>
                        <a:t>o </a:t>
                      </a:r>
                      <a:r>
                        <a:rPr sz="650" spc="10" dirty="0">
                          <a:solidFill>
                            <a:srgbClr val="231F20"/>
                          </a:solidFill>
                          <a:latin typeface="Arial"/>
                          <a:cs typeface="Arial"/>
                        </a:rPr>
                        <a:t>sustituid</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inmediato</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Nunc</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usa</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u</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product</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dañado</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L</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reparació</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est</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product</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s</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toler</a:t>
                      </a:r>
                      <a:r>
                        <a:rPr sz="650" spc="0" dirty="0">
                          <a:solidFill>
                            <a:srgbClr val="231F20"/>
                          </a:solidFill>
                          <a:latin typeface="Arial"/>
                          <a:cs typeface="Arial"/>
                        </a:rPr>
                        <a:t>a </a:t>
                      </a:r>
                      <a:r>
                        <a:rPr sz="650" spc="70" dirty="0">
                          <a:solidFill>
                            <a:srgbClr val="231F20"/>
                          </a:solidFill>
                          <a:latin typeface="Arial"/>
                          <a:cs typeface="Arial"/>
                        </a:rPr>
                        <a:t> </a:t>
                      </a:r>
                      <a:r>
                        <a:rPr sz="650" spc="10" dirty="0">
                          <a:solidFill>
                            <a:srgbClr val="231F20"/>
                          </a:solidFill>
                          <a:latin typeface="Arial"/>
                          <a:cs typeface="Arial"/>
                        </a:rPr>
                        <a:t>sol</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s</a:t>
                      </a:r>
                      <a:r>
                        <a:rPr sz="650" spc="0" dirty="0">
                          <a:solidFill>
                            <a:srgbClr val="231F20"/>
                          </a:solidFill>
                          <a:latin typeface="Arial"/>
                          <a:cs typeface="Arial"/>
                        </a:rPr>
                        <a:t>i</a:t>
                      </a:r>
                      <a:r>
                        <a:rPr sz="650" spc="40" dirty="0">
                          <a:solidFill>
                            <a:srgbClr val="231F20"/>
                          </a:solidFill>
                          <a:latin typeface="Arial"/>
                          <a:cs typeface="Arial"/>
                        </a:rPr>
                        <a:t> </a:t>
                      </a:r>
                      <a:r>
                        <a:rPr sz="650" spc="10" dirty="0">
                          <a:solidFill>
                            <a:srgbClr val="231F20"/>
                          </a:solidFill>
                          <a:latin typeface="Arial"/>
                          <a:cs typeface="Arial"/>
                        </a:rPr>
                        <a:t>n</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afect</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lo</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nivele</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eficienci</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l</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prenda</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E</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caso 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duda</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contacta</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e</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fabricant</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ante</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intenta</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repara</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e</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producto</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Contacta</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s</a:t>
                      </a:r>
                      <a:r>
                        <a:rPr sz="650" spc="0" dirty="0">
                          <a:solidFill>
                            <a:srgbClr val="231F20"/>
                          </a:solidFill>
                          <a:latin typeface="Arial"/>
                          <a:cs typeface="Arial"/>
                        </a:rPr>
                        <a:t>u</a:t>
                      </a:r>
                      <a:r>
                        <a:rPr sz="650" spc="40" dirty="0">
                          <a:solidFill>
                            <a:srgbClr val="231F20"/>
                          </a:solidFill>
                          <a:latin typeface="Arial"/>
                          <a:cs typeface="Arial"/>
                        </a:rPr>
                        <a:t> </a:t>
                      </a:r>
                      <a:r>
                        <a:rPr sz="650" spc="10" dirty="0">
                          <a:solidFill>
                            <a:srgbClr val="231F20"/>
                          </a:solidFill>
                          <a:latin typeface="Arial"/>
                          <a:cs typeface="Arial"/>
                        </a:rPr>
                        <a:t>prestado</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residuo</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par</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l</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eliminació</a:t>
                      </a:r>
                      <a:r>
                        <a:rPr sz="650" spc="0" dirty="0">
                          <a:solidFill>
                            <a:srgbClr val="231F20"/>
                          </a:solidFill>
                          <a:latin typeface="Arial"/>
                          <a:cs typeface="Arial"/>
                        </a:rPr>
                        <a:t>n</a:t>
                      </a:r>
                      <a:r>
                        <a:rPr sz="650" spc="40" dirty="0">
                          <a:solidFill>
                            <a:srgbClr val="231F20"/>
                          </a:solidFill>
                          <a:latin typeface="Arial"/>
                          <a:cs typeface="Arial"/>
                        </a:rPr>
                        <a:t> </a:t>
                      </a:r>
                      <a:r>
                        <a:rPr sz="650" spc="10" dirty="0">
                          <a:solidFill>
                            <a:srgbClr val="231F20"/>
                          </a:solidFill>
                          <a:latin typeface="Arial"/>
                          <a:cs typeface="Arial"/>
                        </a:rPr>
                        <a:t>adecuad</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l</a:t>
                      </a:r>
                      <a:r>
                        <a:rPr sz="650" spc="0" dirty="0">
                          <a:solidFill>
                            <a:srgbClr val="231F20"/>
                          </a:solidFill>
                          <a:latin typeface="Arial"/>
                          <a:cs typeface="Arial"/>
                        </a:rPr>
                        <a:t>a</a:t>
                      </a:r>
                      <a:r>
                        <a:rPr sz="650" spc="40" dirty="0">
                          <a:solidFill>
                            <a:srgbClr val="231F20"/>
                          </a:solidFill>
                          <a:latin typeface="Arial"/>
                          <a:cs typeface="Arial"/>
                        </a:rPr>
                        <a:t> </a:t>
                      </a:r>
                      <a:r>
                        <a:rPr sz="650" spc="10" dirty="0" err="1">
                          <a:solidFill>
                            <a:srgbClr val="231F20"/>
                          </a:solidFill>
                          <a:latin typeface="Arial"/>
                          <a:cs typeface="Arial"/>
                        </a:rPr>
                        <a:t>prenda</a:t>
                      </a:r>
                      <a:r>
                        <a:rPr sz="650" spc="10" dirty="0">
                          <a:solidFill>
                            <a:srgbClr val="231F20"/>
                          </a:solidFill>
                          <a:latin typeface="Arial"/>
                          <a:cs typeface="Arial"/>
                        </a:rPr>
                        <a:t>.</a:t>
                      </a:r>
                      <a:r>
                        <a:rPr lang="fr-FR" sz="650" spc="10" dirty="0">
                          <a:solidFill>
                            <a:srgbClr val="231F20"/>
                          </a:solidFill>
                          <a:latin typeface="Arial"/>
                          <a:cs typeface="Arial"/>
                        </a:rPr>
                        <a:t> </a:t>
                      </a:r>
                      <a:r>
                        <a:rPr lang="es-ES" altLang="fr-FR" sz="650" spc="10" dirty="0">
                          <a:solidFill>
                            <a:srgbClr val="231F20"/>
                          </a:solidFill>
                          <a:latin typeface="Arial"/>
                          <a:ea typeface="+mn-ea"/>
                          <a:cs typeface="Arial"/>
                        </a:rPr>
                        <a:t>. La declaración de conformidad está disponible en el sitio web: ver **.</a:t>
                      </a:r>
                      <a:endParaRPr sz="650" spc="10" dirty="0">
                        <a:solidFill>
                          <a:srgbClr val="231F20"/>
                        </a:solidFill>
                        <a:latin typeface="Arial"/>
                        <a:ea typeface="+mn-ea"/>
                        <a:cs typeface="Arial"/>
                      </a:endParaRPr>
                    </a:p>
                  </a:txBody>
                  <a:tcPr marL="0" marR="0" marT="0" marB="0">
                    <a:lnL w="12700">
                      <a:solidFill>
                        <a:srgbClr val="231F20"/>
                      </a:solidFill>
                      <a:prstDash val="solid"/>
                    </a:lnL>
                    <a:lnR w="12700">
                      <a:solidFill>
                        <a:srgbClr val="231F20"/>
                      </a:solidFill>
                      <a:prstDash val="solid"/>
                    </a:lnR>
                    <a:lnB w="12699">
                      <a:solidFill>
                        <a:srgbClr val="231F20"/>
                      </a:solidFill>
                      <a:prstDash val="solid"/>
                    </a:lnB>
                  </a:tcPr>
                </a:tc>
                <a:tc hMerge="1">
                  <a:txBody>
                    <a:bodyPr/>
                    <a:lstStyle/>
                    <a:p>
                      <a:endParaRPr/>
                    </a:p>
                  </a:txBody>
                  <a:tcPr marL="0" marR="0" marT="0" marB="0"/>
                </a:tc>
                <a:extLst>
                  <a:ext uri="{0D108BD9-81ED-4DB2-BD59-A6C34878D82A}">
                    <a16:rowId xmlns:a16="http://schemas.microsoft.com/office/drawing/2014/main" val="10009"/>
                  </a:ext>
                </a:extLst>
              </a:tr>
              <a:tr h="213931">
                <a:tc>
                  <a:txBody>
                    <a:bodyPr/>
                    <a:lstStyle/>
                    <a:p>
                      <a:pPr marL="107950">
                        <a:lnSpc>
                          <a:spcPts val="775"/>
                        </a:lnSpc>
                      </a:pPr>
                      <a:r>
                        <a:rPr sz="650" spc="10" dirty="0">
                          <a:solidFill>
                            <a:srgbClr val="231F20"/>
                          </a:solidFill>
                          <a:latin typeface="Arial"/>
                          <a:cs typeface="Arial"/>
                        </a:rPr>
                        <a:t>материа</a:t>
                      </a:r>
                      <a:r>
                        <a:rPr sz="650" spc="0" dirty="0">
                          <a:solidFill>
                            <a:srgbClr val="231F20"/>
                          </a:solidFill>
                          <a:latin typeface="Arial"/>
                          <a:cs typeface="Arial"/>
                        </a:rPr>
                        <a:t>л</a:t>
                      </a:r>
                      <a:r>
                        <a:rPr sz="650" spc="40" dirty="0">
                          <a:solidFill>
                            <a:srgbClr val="231F20"/>
                          </a:solidFill>
                          <a:latin typeface="Arial"/>
                          <a:cs typeface="Arial"/>
                        </a:rPr>
                        <a:t> </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полиестер</a:t>
                      </a:r>
                      <a:endParaRPr sz="650">
                        <a:latin typeface="Arial"/>
                        <a:cs typeface="Arial"/>
                      </a:endParaRPr>
                    </a:p>
                    <a:p>
                      <a:pPr marL="107950">
                        <a:lnSpc>
                          <a:spcPts val="655"/>
                        </a:lnSpc>
                      </a:pPr>
                      <a:r>
                        <a:rPr sz="650" spc="10" dirty="0">
                          <a:solidFill>
                            <a:srgbClr val="231F20"/>
                          </a:solidFill>
                          <a:latin typeface="Arial"/>
                          <a:cs typeface="Arial"/>
                        </a:rPr>
                        <a:t>Ограничени</a:t>
                      </a:r>
                      <a:r>
                        <a:rPr sz="650" spc="0" dirty="0">
                          <a:solidFill>
                            <a:srgbClr val="231F20"/>
                          </a:solidFill>
                          <a:latin typeface="Arial"/>
                          <a:cs typeface="Arial"/>
                        </a:rPr>
                        <a:t>я</a:t>
                      </a:r>
                      <a:r>
                        <a:rPr sz="650" spc="40" dirty="0">
                          <a:solidFill>
                            <a:srgbClr val="231F20"/>
                          </a:solidFill>
                          <a:latin typeface="Arial"/>
                          <a:cs typeface="Arial"/>
                        </a:rPr>
                        <a:t> </a:t>
                      </a:r>
                      <a:r>
                        <a:rPr sz="650" spc="10" dirty="0">
                          <a:solidFill>
                            <a:srgbClr val="231F20"/>
                          </a:solidFill>
                          <a:latin typeface="Arial"/>
                          <a:cs typeface="Arial"/>
                        </a:rPr>
                        <a:t>пр</a:t>
                      </a:r>
                      <a:r>
                        <a:rPr sz="650" spc="0" dirty="0">
                          <a:solidFill>
                            <a:srgbClr val="231F20"/>
                          </a:solidFill>
                          <a:latin typeface="Arial"/>
                          <a:cs typeface="Arial"/>
                        </a:rPr>
                        <a:t>и</a:t>
                      </a:r>
                      <a:r>
                        <a:rPr sz="650" spc="40" dirty="0">
                          <a:solidFill>
                            <a:srgbClr val="231F20"/>
                          </a:solidFill>
                          <a:latin typeface="Arial"/>
                          <a:cs typeface="Arial"/>
                        </a:rPr>
                        <a:t> </a:t>
                      </a:r>
                      <a:r>
                        <a:rPr sz="650" spc="10" dirty="0">
                          <a:solidFill>
                            <a:srgbClr val="231F20"/>
                          </a:solidFill>
                          <a:latin typeface="Arial"/>
                          <a:cs typeface="Arial"/>
                        </a:rPr>
                        <a:t>употреба</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Тов</a:t>
                      </a:r>
                      <a:r>
                        <a:rPr sz="650" spc="0" dirty="0">
                          <a:solidFill>
                            <a:srgbClr val="231F20"/>
                          </a:solidFill>
                          <a:latin typeface="Arial"/>
                          <a:cs typeface="Arial"/>
                        </a:rPr>
                        <a:t>а</a:t>
                      </a:r>
                      <a:r>
                        <a:rPr sz="650" spc="40" dirty="0">
                          <a:solidFill>
                            <a:srgbClr val="231F20"/>
                          </a:solidFill>
                          <a:latin typeface="Arial"/>
                          <a:cs typeface="Arial"/>
                        </a:rPr>
                        <a:t> </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дрех</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з</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осигуряван</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н</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голям</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видимост</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Дрехат</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винаг</a:t>
                      </a:r>
                      <a:r>
                        <a:rPr sz="650" spc="0" dirty="0">
                          <a:solidFill>
                            <a:srgbClr val="231F20"/>
                          </a:solidFill>
                          <a:latin typeface="Arial"/>
                          <a:cs typeface="Arial"/>
                        </a:rPr>
                        <a:t>и</a:t>
                      </a:r>
                      <a:r>
                        <a:rPr sz="650" spc="40" dirty="0">
                          <a:solidFill>
                            <a:srgbClr val="231F20"/>
                          </a:solidFill>
                          <a:latin typeface="Arial"/>
                          <a:cs typeface="Arial"/>
                        </a:rPr>
                        <a:t> </a:t>
                      </a:r>
                      <a:r>
                        <a:rPr sz="650" spc="10" dirty="0">
                          <a:solidFill>
                            <a:srgbClr val="231F20"/>
                          </a:solidFill>
                          <a:latin typeface="Arial"/>
                          <a:cs typeface="Arial"/>
                        </a:rPr>
                        <a:t>трябв</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д</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с</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нос</a:t>
                      </a:r>
                      <a:r>
                        <a:rPr sz="650" spc="0" dirty="0">
                          <a:solidFill>
                            <a:srgbClr val="231F20"/>
                          </a:solidFill>
                          <a:latin typeface="Arial"/>
                          <a:cs typeface="Arial"/>
                        </a:rPr>
                        <a:t>и</a:t>
                      </a:r>
                      <a:r>
                        <a:rPr sz="650" spc="40" dirty="0">
                          <a:solidFill>
                            <a:srgbClr val="231F20"/>
                          </a:solidFill>
                          <a:latin typeface="Arial"/>
                          <a:cs typeface="Arial"/>
                        </a:rPr>
                        <a:t> </a:t>
                      </a:r>
                      <a:r>
                        <a:rPr sz="650" spc="10" dirty="0">
                          <a:solidFill>
                            <a:srgbClr val="231F20"/>
                          </a:solidFill>
                          <a:latin typeface="Arial"/>
                          <a:cs typeface="Arial"/>
                        </a:rPr>
                        <a:t>затворен</a:t>
                      </a:r>
                      <a:r>
                        <a:rPr sz="650" spc="0" dirty="0">
                          <a:solidFill>
                            <a:srgbClr val="231F20"/>
                          </a:solidFill>
                          <a:latin typeface="Arial"/>
                          <a:cs typeface="Arial"/>
                        </a:rPr>
                        <a:t>а</a:t>
                      </a:r>
                      <a:r>
                        <a:rPr sz="650" spc="40" dirty="0">
                          <a:solidFill>
                            <a:srgbClr val="231F20"/>
                          </a:solidFill>
                          <a:latin typeface="Arial"/>
                          <a:cs typeface="Arial"/>
                        </a:rPr>
                        <a:t> </a:t>
                      </a:r>
                      <a:r>
                        <a:rPr sz="650" spc="0" dirty="0">
                          <a:solidFill>
                            <a:srgbClr val="231F20"/>
                          </a:solidFill>
                          <a:latin typeface="Arial"/>
                          <a:cs typeface="Arial"/>
                        </a:rPr>
                        <a:t>и</a:t>
                      </a:r>
                      <a:r>
                        <a:rPr sz="650" spc="40" dirty="0">
                          <a:solidFill>
                            <a:srgbClr val="231F20"/>
                          </a:solidFill>
                          <a:latin typeface="Arial"/>
                          <a:cs typeface="Arial"/>
                        </a:rPr>
                        <a:t> </a:t>
                      </a:r>
                      <a:r>
                        <a:rPr sz="650" spc="10" dirty="0">
                          <a:solidFill>
                            <a:srgbClr val="231F20"/>
                          </a:solidFill>
                          <a:latin typeface="Arial"/>
                          <a:cs typeface="Arial"/>
                        </a:rPr>
                        <a:t>д</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н</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бъд</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покрит</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от</a:t>
                      </a:r>
                      <a:endParaRPr sz="650">
                        <a:latin typeface="Arial"/>
                        <a:cs typeface="Arial"/>
                      </a:endParaRPr>
                    </a:p>
                  </a:txBody>
                  <a:tcPr marL="0" marR="0" marT="0" marB="0">
                    <a:lnL w="12699">
                      <a:solidFill>
                        <a:srgbClr val="231F20"/>
                      </a:solidFill>
                      <a:prstDash val="solid"/>
                    </a:lnL>
                    <a:lnT w="12699">
                      <a:solidFill>
                        <a:srgbClr val="231F20"/>
                      </a:solidFill>
                      <a:prstDash val="solid"/>
                    </a:lnT>
                  </a:tcPr>
                </a:tc>
                <a:tc>
                  <a:txBody>
                    <a:bodyPr/>
                    <a:lstStyle/>
                    <a:p>
                      <a:pPr marL="38735">
                        <a:lnSpc>
                          <a:spcPct val="100000"/>
                        </a:lnSpc>
                      </a:pPr>
                      <a:r>
                        <a:rPr sz="800" b="1" dirty="0">
                          <a:solidFill>
                            <a:srgbClr val="FFFFFF"/>
                          </a:solidFill>
                          <a:latin typeface="Arial"/>
                          <a:cs typeface="Arial"/>
                        </a:rPr>
                        <a:t>BG</a:t>
                      </a:r>
                      <a:endParaRPr sz="800">
                        <a:latin typeface="Arial"/>
                        <a:cs typeface="Arial"/>
                      </a:endParaRPr>
                    </a:p>
                  </a:txBody>
                  <a:tcPr marL="0" marR="0" marT="0" marB="0">
                    <a:lnR w="12699">
                      <a:solidFill>
                        <a:srgbClr val="231F20"/>
                      </a:solidFill>
                      <a:prstDash val="solid"/>
                    </a:lnR>
                    <a:lnT w="12699">
                      <a:solidFill>
                        <a:srgbClr val="231F20"/>
                      </a:solidFill>
                      <a:prstDash val="solid"/>
                    </a:lnT>
                    <a:solidFill>
                      <a:srgbClr val="231F20"/>
                    </a:solidFill>
                  </a:tcPr>
                </a:tc>
                <a:extLst>
                  <a:ext uri="{0D108BD9-81ED-4DB2-BD59-A6C34878D82A}">
                    <a16:rowId xmlns:a16="http://schemas.microsoft.com/office/drawing/2014/main" val="10010"/>
                  </a:ext>
                </a:extLst>
              </a:tr>
              <a:tr h="531942">
                <a:tc gridSpan="2">
                  <a:txBody>
                    <a:bodyPr/>
                    <a:lstStyle/>
                    <a:p>
                      <a:pPr marL="107950" marR="310515">
                        <a:lnSpc>
                          <a:spcPts val="650"/>
                        </a:lnSpc>
                      </a:pPr>
                      <a:r>
                        <a:rPr sz="650" spc="10" dirty="0">
                          <a:solidFill>
                            <a:srgbClr val="231F20"/>
                          </a:solidFill>
                          <a:latin typeface="Arial"/>
                          <a:cs typeface="Arial"/>
                        </a:rPr>
                        <a:t>друг</a:t>
                      </a:r>
                      <a:r>
                        <a:rPr sz="650" spc="0" dirty="0">
                          <a:solidFill>
                            <a:srgbClr val="231F20"/>
                          </a:solidFill>
                          <a:latin typeface="Arial"/>
                          <a:cs typeface="Arial"/>
                        </a:rPr>
                        <a:t>и</a:t>
                      </a:r>
                      <a:r>
                        <a:rPr sz="650" spc="40" dirty="0">
                          <a:solidFill>
                            <a:srgbClr val="231F20"/>
                          </a:solidFill>
                          <a:latin typeface="Arial"/>
                          <a:cs typeface="Arial"/>
                        </a:rPr>
                        <a:t> </a:t>
                      </a:r>
                      <a:r>
                        <a:rPr sz="650" spc="10" dirty="0">
                          <a:solidFill>
                            <a:srgbClr val="231F20"/>
                          </a:solidFill>
                          <a:latin typeface="Arial"/>
                          <a:cs typeface="Arial"/>
                        </a:rPr>
                        <a:t>дрехи</a:t>
                      </a:r>
                      <a:r>
                        <a:rPr sz="650" spc="0" dirty="0">
                          <a:solidFill>
                            <a:srgbClr val="231F20"/>
                          </a:solidFill>
                          <a:latin typeface="Arial"/>
                          <a:cs typeface="Arial"/>
                        </a:rPr>
                        <a:t>.</a:t>
                      </a:r>
                      <a:r>
                        <a:rPr sz="650" spc="40" dirty="0">
                          <a:solidFill>
                            <a:srgbClr val="231F20"/>
                          </a:solidFill>
                          <a:latin typeface="Arial"/>
                          <a:cs typeface="Arial"/>
                        </a:rPr>
                        <a:t> </a:t>
                      </a:r>
                      <a:r>
                        <a:rPr sz="650" spc="0" dirty="0">
                          <a:solidFill>
                            <a:srgbClr val="231F20"/>
                          </a:solidFill>
                          <a:latin typeface="Arial"/>
                          <a:cs typeface="Arial"/>
                        </a:rPr>
                        <a:t>С</a:t>
                      </a:r>
                      <a:r>
                        <a:rPr sz="650" spc="40" dirty="0">
                          <a:solidFill>
                            <a:srgbClr val="231F20"/>
                          </a:solidFill>
                          <a:latin typeface="Arial"/>
                          <a:cs typeface="Arial"/>
                        </a:rPr>
                        <a:t> </a:t>
                      </a:r>
                      <a:r>
                        <a:rPr sz="650" spc="10" dirty="0">
                          <a:solidFill>
                            <a:srgbClr val="231F20"/>
                          </a:solidFill>
                          <a:latin typeface="Arial"/>
                          <a:cs typeface="Arial"/>
                        </a:rPr>
                        <a:t>це</a:t>
                      </a:r>
                      <a:r>
                        <a:rPr sz="650" spc="0" dirty="0">
                          <a:solidFill>
                            <a:srgbClr val="231F20"/>
                          </a:solidFill>
                          <a:latin typeface="Arial"/>
                          <a:cs typeface="Arial"/>
                        </a:rPr>
                        <a:t>л</a:t>
                      </a:r>
                      <a:r>
                        <a:rPr sz="650" spc="40" dirty="0">
                          <a:solidFill>
                            <a:srgbClr val="231F20"/>
                          </a:solidFill>
                          <a:latin typeface="Arial"/>
                          <a:cs typeface="Arial"/>
                        </a:rPr>
                        <a:t> </a:t>
                      </a:r>
                      <a:r>
                        <a:rPr sz="650" spc="10" dirty="0">
                          <a:solidFill>
                            <a:srgbClr val="231F20"/>
                          </a:solidFill>
                          <a:latin typeface="Arial"/>
                          <a:cs typeface="Arial"/>
                        </a:rPr>
                        <a:t>д</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с</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осигур</a:t>
                      </a:r>
                      <a:r>
                        <a:rPr sz="650" spc="0" dirty="0">
                          <a:solidFill>
                            <a:srgbClr val="231F20"/>
                          </a:solidFill>
                          <a:latin typeface="Arial"/>
                          <a:cs typeface="Arial"/>
                        </a:rPr>
                        <a:t>и</a:t>
                      </a:r>
                      <a:r>
                        <a:rPr sz="650" spc="40" dirty="0">
                          <a:solidFill>
                            <a:srgbClr val="231F20"/>
                          </a:solidFill>
                          <a:latin typeface="Arial"/>
                          <a:cs typeface="Arial"/>
                        </a:rPr>
                        <a:t> </a:t>
                      </a:r>
                      <a:r>
                        <a:rPr sz="650" spc="10" dirty="0">
                          <a:solidFill>
                            <a:srgbClr val="231F20"/>
                          </a:solidFill>
                          <a:latin typeface="Arial"/>
                          <a:cs typeface="Arial"/>
                        </a:rPr>
                        <a:t>оптималн</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видимост</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дрехат</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трябв</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д</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бъд</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чист</a:t>
                      </a:r>
                      <a:r>
                        <a:rPr sz="650" spc="0" dirty="0">
                          <a:solidFill>
                            <a:srgbClr val="231F20"/>
                          </a:solidFill>
                          <a:latin typeface="Arial"/>
                          <a:cs typeface="Arial"/>
                        </a:rPr>
                        <a:t>а</a:t>
                      </a:r>
                      <a:r>
                        <a:rPr sz="650" spc="40" dirty="0">
                          <a:solidFill>
                            <a:srgbClr val="231F20"/>
                          </a:solidFill>
                          <a:latin typeface="Arial"/>
                          <a:cs typeface="Arial"/>
                        </a:rPr>
                        <a:t> </a:t>
                      </a:r>
                      <a:r>
                        <a:rPr sz="650" spc="0" dirty="0">
                          <a:solidFill>
                            <a:srgbClr val="231F20"/>
                          </a:solidFill>
                          <a:latin typeface="Arial"/>
                          <a:cs typeface="Arial"/>
                        </a:rPr>
                        <a:t>и</a:t>
                      </a:r>
                      <a:r>
                        <a:rPr sz="650" spc="40" dirty="0">
                          <a:solidFill>
                            <a:srgbClr val="231F20"/>
                          </a:solidFill>
                          <a:latin typeface="Arial"/>
                          <a:cs typeface="Arial"/>
                        </a:rPr>
                        <a:t> </a:t>
                      </a:r>
                      <a:r>
                        <a:rPr sz="650" spc="10" dirty="0">
                          <a:solidFill>
                            <a:srgbClr val="231F20"/>
                          </a:solidFill>
                          <a:latin typeface="Arial"/>
                          <a:cs typeface="Arial"/>
                        </a:rPr>
                        <a:t>всяк</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годин</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д</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с</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прав</a:t>
                      </a:r>
                      <a:r>
                        <a:rPr sz="650" spc="0" dirty="0">
                          <a:solidFill>
                            <a:srgbClr val="231F20"/>
                          </a:solidFill>
                          <a:latin typeface="Arial"/>
                          <a:cs typeface="Arial"/>
                        </a:rPr>
                        <a:t>и</a:t>
                      </a:r>
                      <a:r>
                        <a:rPr sz="650" spc="40" dirty="0">
                          <a:solidFill>
                            <a:srgbClr val="231F20"/>
                          </a:solidFill>
                          <a:latin typeface="Arial"/>
                          <a:cs typeface="Arial"/>
                        </a:rPr>
                        <a:t> </a:t>
                      </a:r>
                      <a:r>
                        <a:rPr sz="650" spc="10" dirty="0">
                          <a:solidFill>
                            <a:srgbClr val="231F20"/>
                          </a:solidFill>
                          <a:latin typeface="Arial"/>
                          <a:cs typeface="Arial"/>
                        </a:rPr>
                        <a:t>сравнени</a:t>
                      </a:r>
                      <a:r>
                        <a:rPr sz="650" spc="0" dirty="0">
                          <a:solidFill>
                            <a:srgbClr val="231F20"/>
                          </a:solidFill>
                          <a:latin typeface="Arial"/>
                          <a:cs typeface="Arial"/>
                        </a:rPr>
                        <a:t>е</a:t>
                      </a:r>
                      <a:r>
                        <a:rPr sz="650" spc="40" dirty="0">
                          <a:solidFill>
                            <a:srgbClr val="231F20"/>
                          </a:solidFill>
                          <a:latin typeface="Arial"/>
                          <a:cs typeface="Arial"/>
                        </a:rPr>
                        <a:t> </a:t>
                      </a:r>
                      <a:r>
                        <a:rPr sz="650" spc="0" dirty="0">
                          <a:solidFill>
                            <a:srgbClr val="231F20"/>
                          </a:solidFill>
                          <a:latin typeface="Arial"/>
                          <a:cs typeface="Arial"/>
                        </a:rPr>
                        <a:t>с</a:t>
                      </a:r>
                      <a:r>
                        <a:rPr sz="650" spc="40" dirty="0">
                          <a:solidFill>
                            <a:srgbClr val="231F20"/>
                          </a:solidFill>
                          <a:latin typeface="Arial"/>
                          <a:cs typeface="Arial"/>
                        </a:rPr>
                        <a:t> </a:t>
                      </a:r>
                      <a:r>
                        <a:rPr sz="650" spc="10" dirty="0">
                          <a:solidFill>
                            <a:srgbClr val="231F20"/>
                          </a:solidFill>
                          <a:latin typeface="Arial"/>
                          <a:cs typeface="Arial"/>
                        </a:rPr>
                        <a:t>нов</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дреха</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Съхранени</a:t>
                      </a:r>
                      <a:r>
                        <a:rPr sz="650" spc="0" dirty="0">
                          <a:solidFill>
                            <a:srgbClr val="231F20"/>
                          </a:solidFill>
                          <a:latin typeface="Arial"/>
                          <a:cs typeface="Arial"/>
                        </a:rPr>
                        <a:t>е</a:t>
                      </a:r>
                      <a:r>
                        <a:rPr sz="650" spc="40" dirty="0">
                          <a:solidFill>
                            <a:srgbClr val="231F20"/>
                          </a:solidFill>
                          <a:latin typeface="Arial"/>
                          <a:cs typeface="Arial"/>
                        </a:rPr>
                        <a:t> </a:t>
                      </a:r>
                      <a:r>
                        <a:rPr sz="650" spc="0" dirty="0">
                          <a:solidFill>
                            <a:srgbClr val="231F20"/>
                          </a:solidFill>
                          <a:latin typeface="Arial"/>
                          <a:cs typeface="Arial"/>
                        </a:rPr>
                        <a:t>и </a:t>
                      </a:r>
                      <a:r>
                        <a:rPr sz="650" spc="10" dirty="0">
                          <a:solidFill>
                            <a:srgbClr val="231F20"/>
                          </a:solidFill>
                          <a:latin typeface="Arial"/>
                          <a:cs typeface="Arial"/>
                        </a:rPr>
                        <a:t>транспорт</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Съхранявайт</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винаг</a:t>
                      </a:r>
                      <a:r>
                        <a:rPr sz="650" spc="0" dirty="0">
                          <a:solidFill>
                            <a:srgbClr val="231F20"/>
                          </a:solidFill>
                          <a:latin typeface="Arial"/>
                          <a:cs typeface="Arial"/>
                        </a:rPr>
                        <a:t>и</a:t>
                      </a:r>
                      <a:r>
                        <a:rPr sz="650" spc="40" dirty="0">
                          <a:solidFill>
                            <a:srgbClr val="231F20"/>
                          </a:solidFill>
                          <a:latin typeface="Arial"/>
                          <a:cs typeface="Arial"/>
                        </a:rPr>
                        <a:t> </a:t>
                      </a:r>
                      <a:r>
                        <a:rPr sz="650" spc="10" dirty="0">
                          <a:solidFill>
                            <a:srgbClr val="231F20"/>
                          </a:solidFill>
                          <a:latin typeface="Arial"/>
                          <a:cs typeface="Arial"/>
                        </a:rPr>
                        <a:t>н</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чист</a:t>
                      </a:r>
                      <a:r>
                        <a:rPr sz="650" spc="0" dirty="0">
                          <a:solidFill>
                            <a:srgbClr val="231F20"/>
                          </a:solidFill>
                          <a:latin typeface="Arial"/>
                          <a:cs typeface="Arial"/>
                        </a:rPr>
                        <a:t>о</a:t>
                      </a:r>
                      <a:r>
                        <a:rPr sz="650" spc="40" dirty="0">
                          <a:solidFill>
                            <a:srgbClr val="231F20"/>
                          </a:solidFill>
                          <a:latin typeface="Arial"/>
                          <a:cs typeface="Arial"/>
                        </a:rPr>
                        <a:t> </a:t>
                      </a:r>
                      <a:r>
                        <a:rPr sz="650" spc="0" dirty="0">
                          <a:solidFill>
                            <a:srgbClr val="231F20"/>
                          </a:solidFill>
                          <a:latin typeface="Arial"/>
                          <a:cs typeface="Arial"/>
                        </a:rPr>
                        <a:t>и</a:t>
                      </a:r>
                      <a:r>
                        <a:rPr sz="650" spc="40" dirty="0">
                          <a:solidFill>
                            <a:srgbClr val="231F20"/>
                          </a:solidFill>
                          <a:latin typeface="Arial"/>
                          <a:cs typeface="Arial"/>
                        </a:rPr>
                        <a:t> </a:t>
                      </a:r>
                      <a:r>
                        <a:rPr sz="650" spc="10" dirty="0">
                          <a:solidFill>
                            <a:srgbClr val="231F20"/>
                          </a:solidFill>
                          <a:latin typeface="Arial"/>
                          <a:cs typeface="Arial"/>
                        </a:rPr>
                        <a:t>сух</a:t>
                      </a:r>
                      <a:r>
                        <a:rPr sz="650" spc="0" dirty="0">
                          <a:solidFill>
                            <a:srgbClr val="231F20"/>
                          </a:solidFill>
                          <a:latin typeface="Arial"/>
                          <a:cs typeface="Arial"/>
                        </a:rPr>
                        <a:t>о</a:t>
                      </a:r>
                      <a:r>
                        <a:rPr sz="650" spc="40" dirty="0">
                          <a:solidFill>
                            <a:srgbClr val="231F20"/>
                          </a:solidFill>
                          <a:latin typeface="Arial"/>
                          <a:cs typeface="Arial"/>
                        </a:rPr>
                        <a:t> </a:t>
                      </a:r>
                      <a:r>
                        <a:rPr sz="650" spc="10" dirty="0">
                          <a:solidFill>
                            <a:srgbClr val="231F20"/>
                          </a:solidFill>
                          <a:latin typeface="Arial"/>
                          <a:cs typeface="Arial"/>
                        </a:rPr>
                        <a:t>място</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Н</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СКЛАДИРАЙТ</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Н</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МЯСТО</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къдет</a:t>
                      </a:r>
                      <a:r>
                        <a:rPr sz="650" spc="0" dirty="0">
                          <a:solidFill>
                            <a:srgbClr val="231F20"/>
                          </a:solidFill>
                          <a:latin typeface="Arial"/>
                          <a:cs typeface="Arial"/>
                        </a:rPr>
                        <a:t>о</a:t>
                      </a:r>
                      <a:r>
                        <a:rPr sz="650" spc="40" dirty="0">
                          <a:solidFill>
                            <a:srgbClr val="231F20"/>
                          </a:solidFill>
                          <a:latin typeface="Arial"/>
                          <a:cs typeface="Arial"/>
                        </a:rPr>
                        <a:t> </a:t>
                      </a:r>
                      <a:r>
                        <a:rPr sz="650" spc="10" dirty="0">
                          <a:solidFill>
                            <a:srgbClr val="231F20"/>
                          </a:solidFill>
                          <a:latin typeface="Arial"/>
                          <a:cs typeface="Arial"/>
                        </a:rPr>
                        <a:t>дрехат</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мож</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д</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бъд</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изложен</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пряк</a:t>
                      </a:r>
                      <a:r>
                        <a:rPr sz="650" spc="0" dirty="0">
                          <a:solidFill>
                            <a:srgbClr val="231F20"/>
                          </a:solidFill>
                          <a:latin typeface="Arial"/>
                          <a:cs typeface="Arial"/>
                        </a:rPr>
                        <a:t>о</a:t>
                      </a:r>
                      <a:r>
                        <a:rPr sz="650" spc="40" dirty="0">
                          <a:solidFill>
                            <a:srgbClr val="231F20"/>
                          </a:solidFill>
                          <a:latin typeface="Arial"/>
                          <a:cs typeface="Arial"/>
                        </a:rPr>
                        <a:t> </a:t>
                      </a:r>
                      <a:r>
                        <a:rPr sz="650" spc="10" dirty="0">
                          <a:solidFill>
                            <a:srgbClr val="231F20"/>
                          </a:solidFill>
                          <a:latin typeface="Arial"/>
                          <a:cs typeface="Arial"/>
                        </a:rPr>
                        <a:t>н</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слънчева светлина</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Тов</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облекл</a:t>
                      </a:r>
                      <a:r>
                        <a:rPr sz="650" spc="0" dirty="0">
                          <a:solidFill>
                            <a:srgbClr val="231F20"/>
                          </a:solidFill>
                          <a:latin typeface="Arial"/>
                          <a:cs typeface="Arial"/>
                        </a:rPr>
                        <a:t>о</a:t>
                      </a:r>
                      <a:r>
                        <a:rPr sz="650" spc="40" dirty="0">
                          <a:solidFill>
                            <a:srgbClr val="231F20"/>
                          </a:solidFill>
                          <a:latin typeface="Arial"/>
                          <a:cs typeface="Arial"/>
                        </a:rPr>
                        <a:t> </a:t>
                      </a:r>
                      <a:r>
                        <a:rPr sz="650" spc="10" dirty="0">
                          <a:solidFill>
                            <a:srgbClr val="231F20"/>
                          </a:solidFill>
                          <a:latin typeface="Arial"/>
                          <a:cs typeface="Arial"/>
                        </a:rPr>
                        <a:t>трябв</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д</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с</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транспортир</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так</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какт</a:t>
                      </a:r>
                      <a:r>
                        <a:rPr sz="650" spc="0" dirty="0">
                          <a:solidFill>
                            <a:srgbClr val="231F20"/>
                          </a:solidFill>
                          <a:latin typeface="Arial"/>
                          <a:cs typeface="Arial"/>
                        </a:rPr>
                        <a:t>о</a:t>
                      </a:r>
                      <a:r>
                        <a:rPr sz="650" spc="40" dirty="0">
                          <a:solidFill>
                            <a:srgbClr val="231F20"/>
                          </a:solidFill>
                          <a:latin typeface="Arial"/>
                          <a:cs typeface="Arial"/>
                        </a:rPr>
                        <a:t> </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бил</a:t>
                      </a:r>
                      <a:r>
                        <a:rPr sz="650" spc="0" dirty="0">
                          <a:solidFill>
                            <a:srgbClr val="231F20"/>
                          </a:solidFill>
                          <a:latin typeface="Arial"/>
                          <a:cs typeface="Arial"/>
                        </a:rPr>
                        <a:t>о</a:t>
                      </a:r>
                      <a:r>
                        <a:rPr sz="650" spc="40" dirty="0">
                          <a:solidFill>
                            <a:srgbClr val="231F20"/>
                          </a:solidFill>
                          <a:latin typeface="Arial"/>
                          <a:cs typeface="Arial"/>
                        </a:rPr>
                        <a:t> </a:t>
                      </a:r>
                      <a:r>
                        <a:rPr sz="650" spc="10" dirty="0">
                          <a:solidFill>
                            <a:srgbClr val="231F20"/>
                          </a:solidFill>
                          <a:latin typeface="Arial"/>
                          <a:cs typeface="Arial"/>
                        </a:rPr>
                        <a:t>доставен</a:t>
                      </a:r>
                      <a:r>
                        <a:rPr sz="650" spc="0" dirty="0">
                          <a:solidFill>
                            <a:srgbClr val="231F20"/>
                          </a:solidFill>
                          <a:latin typeface="Arial"/>
                          <a:cs typeface="Arial"/>
                        </a:rPr>
                        <a:t>о</a:t>
                      </a:r>
                      <a:r>
                        <a:rPr sz="650" spc="40" dirty="0">
                          <a:solidFill>
                            <a:srgbClr val="231F20"/>
                          </a:solidFill>
                          <a:latin typeface="Arial"/>
                          <a:cs typeface="Arial"/>
                        </a:rPr>
                        <a:t> </a:t>
                      </a:r>
                      <a:r>
                        <a:rPr sz="650" spc="10" dirty="0">
                          <a:solidFill>
                            <a:srgbClr val="231F20"/>
                          </a:solidFill>
                          <a:latin typeface="Arial"/>
                          <a:cs typeface="Arial"/>
                        </a:rPr>
                        <a:t>о</a:t>
                      </a:r>
                      <a:r>
                        <a:rPr sz="650" spc="0" dirty="0">
                          <a:solidFill>
                            <a:srgbClr val="231F20"/>
                          </a:solidFill>
                          <a:latin typeface="Arial"/>
                          <a:cs typeface="Arial"/>
                        </a:rPr>
                        <a:t>т</a:t>
                      </a:r>
                      <a:r>
                        <a:rPr sz="650" spc="40" dirty="0">
                          <a:solidFill>
                            <a:srgbClr val="231F20"/>
                          </a:solidFill>
                          <a:latin typeface="Arial"/>
                          <a:cs typeface="Arial"/>
                        </a:rPr>
                        <a:t> </a:t>
                      </a:r>
                      <a:r>
                        <a:rPr sz="650" spc="10" dirty="0">
                          <a:solidFill>
                            <a:srgbClr val="231F20"/>
                          </a:solidFill>
                          <a:latin typeface="Arial"/>
                          <a:cs typeface="Arial"/>
                        </a:rPr>
                        <a:t>производителя</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ПОПРАВК</a:t>
                      </a:r>
                      <a:r>
                        <a:rPr sz="650" spc="0" dirty="0">
                          <a:solidFill>
                            <a:srgbClr val="231F20"/>
                          </a:solidFill>
                          <a:latin typeface="Arial"/>
                          <a:cs typeface="Arial"/>
                        </a:rPr>
                        <a:t>А</a:t>
                      </a:r>
                      <a:r>
                        <a:rPr sz="650" spc="40" dirty="0">
                          <a:solidFill>
                            <a:srgbClr val="231F20"/>
                          </a:solidFill>
                          <a:latin typeface="Arial"/>
                          <a:cs typeface="Arial"/>
                        </a:rPr>
                        <a:t> </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Ак</a:t>
                      </a:r>
                      <a:r>
                        <a:rPr sz="650" spc="0" dirty="0">
                          <a:solidFill>
                            <a:srgbClr val="231F20"/>
                          </a:solidFill>
                          <a:latin typeface="Arial"/>
                          <a:cs typeface="Arial"/>
                        </a:rPr>
                        <a:t>о</a:t>
                      </a:r>
                      <a:r>
                        <a:rPr sz="650" spc="40" dirty="0">
                          <a:solidFill>
                            <a:srgbClr val="231F20"/>
                          </a:solidFill>
                          <a:latin typeface="Arial"/>
                          <a:cs typeface="Arial"/>
                        </a:rPr>
                        <a:t> </a:t>
                      </a:r>
                      <a:r>
                        <a:rPr sz="650" spc="10" dirty="0">
                          <a:solidFill>
                            <a:srgbClr val="231F20"/>
                          </a:solidFill>
                          <a:latin typeface="Arial"/>
                          <a:cs typeface="Arial"/>
                        </a:rPr>
                        <a:t>продуктъ</a:t>
                      </a:r>
                      <a:r>
                        <a:rPr sz="650" spc="0" dirty="0">
                          <a:solidFill>
                            <a:srgbClr val="231F20"/>
                          </a:solidFill>
                          <a:latin typeface="Arial"/>
                          <a:cs typeface="Arial"/>
                        </a:rPr>
                        <a:t>т</a:t>
                      </a:r>
                      <a:r>
                        <a:rPr sz="650" spc="40" dirty="0">
                          <a:solidFill>
                            <a:srgbClr val="231F20"/>
                          </a:solidFill>
                          <a:latin typeface="Arial"/>
                          <a:cs typeface="Arial"/>
                        </a:rPr>
                        <a:t> </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повреден</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то</a:t>
                      </a:r>
                      <a:r>
                        <a:rPr sz="650" spc="0" dirty="0">
                          <a:solidFill>
                            <a:srgbClr val="231F20"/>
                          </a:solidFill>
                          <a:latin typeface="Arial"/>
                          <a:cs typeface="Arial"/>
                        </a:rPr>
                        <a:t>й</a:t>
                      </a:r>
                      <a:r>
                        <a:rPr sz="650" spc="40" dirty="0">
                          <a:solidFill>
                            <a:srgbClr val="231F20"/>
                          </a:solidFill>
                          <a:latin typeface="Arial"/>
                          <a:cs typeface="Arial"/>
                        </a:rPr>
                        <a:t> </a:t>
                      </a:r>
                      <a:r>
                        <a:rPr sz="650" spc="10" dirty="0">
                          <a:solidFill>
                            <a:srgbClr val="231F20"/>
                          </a:solidFill>
                          <a:latin typeface="Arial"/>
                          <a:cs typeface="Arial"/>
                        </a:rPr>
                        <a:t>ням</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д</a:t>
                      </a:r>
                      <a:r>
                        <a:rPr sz="650" spc="0" dirty="0">
                          <a:solidFill>
                            <a:srgbClr val="231F20"/>
                          </a:solidFill>
                          <a:latin typeface="Arial"/>
                          <a:cs typeface="Arial"/>
                        </a:rPr>
                        <a:t>а </a:t>
                      </a:r>
                      <a:r>
                        <a:rPr sz="650" spc="10" dirty="0">
                          <a:solidFill>
                            <a:srgbClr val="231F20"/>
                          </a:solidFill>
                          <a:latin typeface="Arial"/>
                          <a:cs typeface="Arial"/>
                        </a:rPr>
                        <a:t>мож</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д</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осигур</a:t>
                      </a:r>
                      <a:r>
                        <a:rPr sz="650" spc="0" dirty="0">
                          <a:solidFill>
                            <a:srgbClr val="231F20"/>
                          </a:solidFill>
                          <a:latin typeface="Arial"/>
                          <a:cs typeface="Arial"/>
                        </a:rPr>
                        <a:t>и</a:t>
                      </a:r>
                      <a:r>
                        <a:rPr sz="650" spc="40" dirty="0">
                          <a:solidFill>
                            <a:srgbClr val="231F20"/>
                          </a:solidFill>
                          <a:latin typeface="Arial"/>
                          <a:cs typeface="Arial"/>
                        </a:rPr>
                        <a:t> </a:t>
                      </a:r>
                      <a:r>
                        <a:rPr sz="650" spc="10" dirty="0">
                          <a:solidFill>
                            <a:srgbClr val="231F20"/>
                          </a:solidFill>
                          <a:latin typeface="Arial"/>
                          <a:cs typeface="Arial"/>
                        </a:rPr>
                        <a:t>максималн</a:t>
                      </a:r>
                      <a:r>
                        <a:rPr sz="650" spc="0" dirty="0">
                          <a:solidFill>
                            <a:srgbClr val="231F20"/>
                          </a:solidFill>
                          <a:latin typeface="Arial"/>
                          <a:cs typeface="Arial"/>
                        </a:rPr>
                        <a:t>о</a:t>
                      </a:r>
                      <a:r>
                        <a:rPr sz="650" spc="40" dirty="0">
                          <a:solidFill>
                            <a:srgbClr val="231F20"/>
                          </a:solidFill>
                          <a:latin typeface="Arial"/>
                          <a:cs typeface="Arial"/>
                        </a:rPr>
                        <a:t> </a:t>
                      </a:r>
                      <a:r>
                        <a:rPr sz="650" spc="10" dirty="0">
                          <a:solidFill>
                            <a:srgbClr val="231F20"/>
                          </a:solidFill>
                          <a:latin typeface="Arial"/>
                          <a:cs typeface="Arial"/>
                        </a:rPr>
                        <a:t>нив</a:t>
                      </a:r>
                      <a:r>
                        <a:rPr sz="650" spc="0" dirty="0">
                          <a:solidFill>
                            <a:srgbClr val="231F20"/>
                          </a:solidFill>
                          <a:latin typeface="Arial"/>
                          <a:cs typeface="Arial"/>
                        </a:rPr>
                        <a:t>о</a:t>
                      </a:r>
                      <a:r>
                        <a:rPr sz="650" spc="40" dirty="0">
                          <a:solidFill>
                            <a:srgbClr val="231F20"/>
                          </a:solidFill>
                          <a:latin typeface="Arial"/>
                          <a:cs typeface="Arial"/>
                        </a:rPr>
                        <a:t> </a:t>
                      </a:r>
                      <a:r>
                        <a:rPr sz="650" spc="10" dirty="0">
                          <a:solidFill>
                            <a:srgbClr val="231F20"/>
                          </a:solidFill>
                          <a:latin typeface="Arial"/>
                          <a:cs typeface="Arial"/>
                        </a:rPr>
                        <a:t>н</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защит</a:t>
                      </a:r>
                      <a:r>
                        <a:rPr sz="650" spc="0" dirty="0">
                          <a:solidFill>
                            <a:srgbClr val="231F20"/>
                          </a:solidFill>
                          <a:latin typeface="Arial"/>
                          <a:cs typeface="Arial"/>
                        </a:rPr>
                        <a:t>а</a:t>
                      </a:r>
                      <a:r>
                        <a:rPr sz="650" spc="40" dirty="0">
                          <a:solidFill>
                            <a:srgbClr val="231F20"/>
                          </a:solidFill>
                          <a:latin typeface="Arial"/>
                          <a:cs typeface="Arial"/>
                        </a:rPr>
                        <a:t> </a:t>
                      </a:r>
                      <a:r>
                        <a:rPr sz="650" spc="0" dirty="0">
                          <a:solidFill>
                            <a:srgbClr val="231F20"/>
                          </a:solidFill>
                          <a:latin typeface="Arial"/>
                          <a:cs typeface="Arial"/>
                        </a:rPr>
                        <a:t>и</a:t>
                      </a:r>
                      <a:r>
                        <a:rPr sz="650" spc="40" dirty="0">
                          <a:solidFill>
                            <a:srgbClr val="231F20"/>
                          </a:solidFill>
                          <a:latin typeface="Arial"/>
                          <a:cs typeface="Arial"/>
                        </a:rPr>
                        <a:t> </a:t>
                      </a:r>
                      <a:r>
                        <a:rPr sz="650" spc="10" dirty="0">
                          <a:solidFill>
                            <a:srgbClr val="231F20"/>
                          </a:solidFill>
                          <a:latin typeface="Arial"/>
                          <a:cs typeface="Arial"/>
                        </a:rPr>
                        <a:t>порад</a:t>
                      </a:r>
                      <a:r>
                        <a:rPr sz="650" spc="0" dirty="0">
                          <a:solidFill>
                            <a:srgbClr val="231F20"/>
                          </a:solidFill>
                          <a:latin typeface="Arial"/>
                          <a:cs typeface="Arial"/>
                        </a:rPr>
                        <a:t>и</a:t>
                      </a:r>
                      <a:r>
                        <a:rPr sz="650" spc="40" dirty="0">
                          <a:solidFill>
                            <a:srgbClr val="231F20"/>
                          </a:solidFill>
                          <a:latin typeface="Arial"/>
                          <a:cs typeface="Arial"/>
                        </a:rPr>
                        <a:t> </a:t>
                      </a:r>
                      <a:r>
                        <a:rPr sz="650" spc="10" dirty="0">
                          <a:solidFill>
                            <a:srgbClr val="231F20"/>
                          </a:solidFill>
                          <a:latin typeface="Arial"/>
                          <a:cs typeface="Arial"/>
                        </a:rPr>
                        <a:t>таз</a:t>
                      </a:r>
                      <a:r>
                        <a:rPr sz="650" spc="0" dirty="0">
                          <a:solidFill>
                            <a:srgbClr val="231F20"/>
                          </a:solidFill>
                          <a:latin typeface="Arial"/>
                          <a:cs typeface="Arial"/>
                        </a:rPr>
                        <a:t>и</a:t>
                      </a:r>
                      <a:r>
                        <a:rPr sz="650" spc="40" dirty="0">
                          <a:solidFill>
                            <a:srgbClr val="231F20"/>
                          </a:solidFill>
                          <a:latin typeface="Arial"/>
                          <a:cs typeface="Arial"/>
                        </a:rPr>
                        <a:t> </a:t>
                      </a:r>
                      <a:r>
                        <a:rPr sz="650" spc="10" dirty="0">
                          <a:solidFill>
                            <a:srgbClr val="231F20"/>
                          </a:solidFill>
                          <a:latin typeface="Arial"/>
                          <a:cs typeface="Arial"/>
                        </a:rPr>
                        <a:t>причин</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трябв</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д</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бъд</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незабавн</a:t>
                      </a:r>
                      <a:r>
                        <a:rPr sz="650" spc="0" dirty="0">
                          <a:solidFill>
                            <a:srgbClr val="231F20"/>
                          </a:solidFill>
                          <a:latin typeface="Arial"/>
                          <a:cs typeface="Arial"/>
                        </a:rPr>
                        <a:t>о</a:t>
                      </a:r>
                      <a:r>
                        <a:rPr sz="650" spc="40" dirty="0">
                          <a:solidFill>
                            <a:srgbClr val="231F20"/>
                          </a:solidFill>
                          <a:latin typeface="Arial"/>
                          <a:cs typeface="Arial"/>
                        </a:rPr>
                        <a:t> </a:t>
                      </a:r>
                      <a:r>
                        <a:rPr sz="650" spc="10" dirty="0">
                          <a:solidFill>
                            <a:srgbClr val="231F20"/>
                          </a:solidFill>
                          <a:latin typeface="Arial"/>
                          <a:cs typeface="Arial"/>
                        </a:rPr>
                        <a:t>поправе</a:t>
                      </a:r>
                      <a:r>
                        <a:rPr sz="650" spc="0" dirty="0">
                          <a:solidFill>
                            <a:srgbClr val="231F20"/>
                          </a:solidFill>
                          <a:latin typeface="Arial"/>
                          <a:cs typeface="Arial"/>
                        </a:rPr>
                        <a:t>н</a:t>
                      </a:r>
                      <a:r>
                        <a:rPr sz="650" spc="40" dirty="0">
                          <a:solidFill>
                            <a:srgbClr val="231F20"/>
                          </a:solidFill>
                          <a:latin typeface="Arial"/>
                          <a:cs typeface="Arial"/>
                        </a:rPr>
                        <a:t> </a:t>
                      </a:r>
                      <a:r>
                        <a:rPr sz="650" spc="10" dirty="0">
                          <a:solidFill>
                            <a:srgbClr val="231F20"/>
                          </a:solidFill>
                          <a:latin typeface="Arial"/>
                          <a:cs typeface="Arial"/>
                        </a:rPr>
                        <a:t>ил</a:t>
                      </a:r>
                      <a:r>
                        <a:rPr sz="650" spc="0" dirty="0">
                          <a:solidFill>
                            <a:srgbClr val="231F20"/>
                          </a:solidFill>
                          <a:latin typeface="Arial"/>
                          <a:cs typeface="Arial"/>
                        </a:rPr>
                        <a:t>и</a:t>
                      </a:r>
                      <a:r>
                        <a:rPr sz="650" spc="40" dirty="0">
                          <a:solidFill>
                            <a:srgbClr val="231F20"/>
                          </a:solidFill>
                          <a:latin typeface="Arial"/>
                          <a:cs typeface="Arial"/>
                        </a:rPr>
                        <a:t> </a:t>
                      </a:r>
                      <a:r>
                        <a:rPr sz="650" spc="10" dirty="0">
                          <a:solidFill>
                            <a:srgbClr val="231F20"/>
                          </a:solidFill>
                          <a:latin typeface="Arial"/>
                          <a:cs typeface="Arial"/>
                        </a:rPr>
                        <a:t>сменен</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Никог</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н</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използвайт</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повреден продукт</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Поправкат</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н</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тоз</a:t>
                      </a:r>
                      <a:r>
                        <a:rPr sz="650" spc="0" dirty="0">
                          <a:solidFill>
                            <a:srgbClr val="231F20"/>
                          </a:solidFill>
                          <a:latin typeface="Arial"/>
                          <a:cs typeface="Arial"/>
                        </a:rPr>
                        <a:t>и</a:t>
                      </a:r>
                      <a:r>
                        <a:rPr sz="650" spc="40" dirty="0">
                          <a:solidFill>
                            <a:srgbClr val="231F20"/>
                          </a:solidFill>
                          <a:latin typeface="Arial"/>
                          <a:cs typeface="Arial"/>
                        </a:rPr>
                        <a:t> </a:t>
                      </a:r>
                      <a:r>
                        <a:rPr sz="650" spc="10" dirty="0">
                          <a:solidFill>
                            <a:srgbClr val="231F20"/>
                          </a:solidFill>
                          <a:latin typeface="Arial"/>
                          <a:cs typeface="Arial"/>
                        </a:rPr>
                        <a:t>продук</a:t>
                      </a:r>
                      <a:r>
                        <a:rPr sz="650" spc="0" dirty="0">
                          <a:solidFill>
                            <a:srgbClr val="231F20"/>
                          </a:solidFill>
                          <a:latin typeface="Arial"/>
                          <a:cs typeface="Arial"/>
                        </a:rPr>
                        <a:t>т</a:t>
                      </a:r>
                      <a:r>
                        <a:rPr sz="650" spc="40" dirty="0">
                          <a:solidFill>
                            <a:srgbClr val="231F20"/>
                          </a:solidFill>
                          <a:latin typeface="Arial"/>
                          <a:cs typeface="Arial"/>
                        </a:rPr>
                        <a:t> </a:t>
                      </a:r>
                      <a:r>
                        <a:rPr sz="650" spc="10" dirty="0">
                          <a:solidFill>
                            <a:srgbClr val="231F20"/>
                          </a:solidFill>
                          <a:latin typeface="Arial"/>
                          <a:cs typeface="Arial"/>
                        </a:rPr>
                        <a:t>с</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толерир</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единствен</a:t>
                      </a:r>
                      <a:r>
                        <a:rPr sz="650" spc="0" dirty="0">
                          <a:solidFill>
                            <a:srgbClr val="231F20"/>
                          </a:solidFill>
                          <a:latin typeface="Arial"/>
                          <a:cs typeface="Arial"/>
                        </a:rPr>
                        <a:t>о</a:t>
                      </a:r>
                      <a:r>
                        <a:rPr sz="650" spc="40" dirty="0">
                          <a:solidFill>
                            <a:srgbClr val="231F20"/>
                          </a:solidFill>
                          <a:latin typeface="Arial"/>
                          <a:cs typeface="Arial"/>
                        </a:rPr>
                        <a:t> </a:t>
                      </a:r>
                      <a:r>
                        <a:rPr sz="650" spc="0" dirty="0">
                          <a:solidFill>
                            <a:srgbClr val="231F20"/>
                          </a:solidFill>
                          <a:latin typeface="Arial"/>
                          <a:cs typeface="Arial"/>
                        </a:rPr>
                        <a:t>в</a:t>
                      </a:r>
                      <a:r>
                        <a:rPr sz="650" spc="40" dirty="0">
                          <a:solidFill>
                            <a:srgbClr val="231F20"/>
                          </a:solidFill>
                          <a:latin typeface="Arial"/>
                          <a:cs typeface="Arial"/>
                        </a:rPr>
                        <a:t> </a:t>
                      </a:r>
                      <a:r>
                        <a:rPr sz="650" spc="10" dirty="0">
                          <a:solidFill>
                            <a:srgbClr val="231F20"/>
                          </a:solidFill>
                          <a:latin typeface="Arial"/>
                          <a:cs typeface="Arial"/>
                        </a:rPr>
                        <a:t>случай</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ч</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изискваният</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къ</a:t>
                      </a:r>
                      <a:r>
                        <a:rPr sz="650" spc="0" dirty="0">
                          <a:solidFill>
                            <a:srgbClr val="231F20"/>
                          </a:solidFill>
                          <a:latin typeface="Arial"/>
                          <a:cs typeface="Arial"/>
                        </a:rPr>
                        <a:t>м</a:t>
                      </a:r>
                      <a:r>
                        <a:rPr sz="650" spc="40" dirty="0">
                          <a:solidFill>
                            <a:srgbClr val="231F20"/>
                          </a:solidFill>
                          <a:latin typeface="Arial"/>
                          <a:cs typeface="Arial"/>
                        </a:rPr>
                        <a:t> </a:t>
                      </a:r>
                      <a:r>
                        <a:rPr sz="650" spc="10" dirty="0">
                          <a:solidFill>
                            <a:srgbClr val="231F20"/>
                          </a:solidFill>
                          <a:latin typeface="Arial"/>
                          <a:cs typeface="Arial"/>
                        </a:rPr>
                        <a:t>продукт</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н</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с</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засегнати</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Ак</a:t>
                      </a:r>
                      <a:r>
                        <a:rPr sz="650" spc="0" dirty="0">
                          <a:solidFill>
                            <a:srgbClr val="231F20"/>
                          </a:solidFill>
                          <a:latin typeface="Arial"/>
                          <a:cs typeface="Arial"/>
                        </a:rPr>
                        <a:t>о</a:t>
                      </a:r>
                      <a:r>
                        <a:rPr sz="650" spc="40" dirty="0">
                          <a:solidFill>
                            <a:srgbClr val="231F20"/>
                          </a:solidFill>
                          <a:latin typeface="Arial"/>
                          <a:cs typeface="Arial"/>
                        </a:rPr>
                        <a:t> </a:t>
                      </a:r>
                      <a:r>
                        <a:rPr sz="650" spc="10" dirty="0">
                          <a:solidFill>
                            <a:srgbClr val="231F20"/>
                          </a:solidFill>
                          <a:latin typeface="Arial"/>
                          <a:cs typeface="Arial"/>
                        </a:rPr>
                        <a:t>продължават</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д</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имате съмнение</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свържет</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с</a:t>
                      </a:r>
                      <a:r>
                        <a:rPr sz="650" spc="0" dirty="0">
                          <a:solidFill>
                            <a:srgbClr val="231F20"/>
                          </a:solidFill>
                          <a:latin typeface="Arial"/>
                          <a:cs typeface="Arial"/>
                        </a:rPr>
                        <a:t>е</a:t>
                      </a:r>
                      <a:r>
                        <a:rPr sz="650" spc="40" dirty="0">
                          <a:solidFill>
                            <a:srgbClr val="231F20"/>
                          </a:solidFill>
                          <a:latin typeface="Arial"/>
                          <a:cs typeface="Arial"/>
                        </a:rPr>
                        <a:t> </a:t>
                      </a:r>
                      <a:r>
                        <a:rPr sz="650" spc="0" dirty="0">
                          <a:solidFill>
                            <a:srgbClr val="231F20"/>
                          </a:solidFill>
                          <a:latin typeface="Arial"/>
                          <a:cs typeface="Arial"/>
                        </a:rPr>
                        <a:t>с</a:t>
                      </a:r>
                      <a:r>
                        <a:rPr sz="650" spc="40" dirty="0">
                          <a:solidFill>
                            <a:srgbClr val="231F20"/>
                          </a:solidFill>
                          <a:latin typeface="Arial"/>
                          <a:cs typeface="Arial"/>
                        </a:rPr>
                        <a:t> </a:t>
                      </a:r>
                      <a:r>
                        <a:rPr sz="650" spc="10" dirty="0">
                          <a:solidFill>
                            <a:srgbClr val="231F20"/>
                          </a:solidFill>
                          <a:latin typeface="Arial"/>
                          <a:cs typeface="Arial"/>
                        </a:rPr>
                        <a:t>производител</a:t>
                      </a:r>
                      <a:r>
                        <a:rPr sz="650" spc="0" dirty="0">
                          <a:solidFill>
                            <a:srgbClr val="231F20"/>
                          </a:solidFill>
                          <a:latin typeface="Arial"/>
                          <a:cs typeface="Arial"/>
                        </a:rPr>
                        <a:t>я</a:t>
                      </a:r>
                      <a:r>
                        <a:rPr sz="650" spc="40" dirty="0">
                          <a:solidFill>
                            <a:srgbClr val="231F20"/>
                          </a:solidFill>
                          <a:latin typeface="Arial"/>
                          <a:cs typeface="Arial"/>
                        </a:rPr>
                        <a:t> </a:t>
                      </a:r>
                      <a:r>
                        <a:rPr sz="650" spc="10" dirty="0">
                          <a:solidFill>
                            <a:srgbClr val="231F20"/>
                          </a:solidFill>
                          <a:latin typeface="Arial"/>
                          <a:cs typeface="Arial"/>
                        </a:rPr>
                        <a:t>пред</a:t>
                      </a:r>
                      <a:r>
                        <a:rPr sz="650" spc="0" dirty="0">
                          <a:solidFill>
                            <a:srgbClr val="231F20"/>
                          </a:solidFill>
                          <a:latin typeface="Arial"/>
                          <a:cs typeface="Arial"/>
                        </a:rPr>
                        <a:t>и</a:t>
                      </a:r>
                      <a:r>
                        <a:rPr sz="650" spc="40" dirty="0">
                          <a:solidFill>
                            <a:srgbClr val="231F20"/>
                          </a:solidFill>
                          <a:latin typeface="Arial"/>
                          <a:cs typeface="Arial"/>
                        </a:rPr>
                        <a:t> </a:t>
                      </a:r>
                      <a:r>
                        <a:rPr sz="650" spc="10" dirty="0">
                          <a:solidFill>
                            <a:srgbClr val="231F20"/>
                          </a:solidFill>
                          <a:latin typeface="Arial"/>
                          <a:cs typeface="Arial"/>
                        </a:rPr>
                        <a:t>д</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с</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опитат</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д</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поправит</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продукта</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Свържет</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с</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съ</a:t>
                      </a:r>
                      <a:r>
                        <a:rPr sz="650" spc="0" dirty="0">
                          <a:solidFill>
                            <a:srgbClr val="231F20"/>
                          </a:solidFill>
                          <a:latin typeface="Arial"/>
                          <a:cs typeface="Arial"/>
                        </a:rPr>
                        <a:t>с</a:t>
                      </a:r>
                      <a:r>
                        <a:rPr sz="650" spc="40" dirty="0">
                          <a:solidFill>
                            <a:srgbClr val="231F20"/>
                          </a:solidFill>
                          <a:latin typeface="Arial"/>
                          <a:cs typeface="Arial"/>
                        </a:rPr>
                        <a:t> </a:t>
                      </a:r>
                      <a:r>
                        <a:rPr sz="650" spc="10" dirty="0">
                          <a:solidFill>
                            <a:srgbClr val="231F20"/>
                          </a:solidFill>
                          <a:latin typeface="Arial"/>
                          <a:cs typeface="Arial"/>
                        </a:rPr>
                        <a:t>специализиранот</a:t>
                      </a:r>
                      <a:r>
                        <a:rPr sz="650" spc="0" dirty="0">
                          <a:solidFill>
                            <a:srgbClr val="231F20"/>
                          </a:solidFill>
                          <a:latin typeface="Arial"/>
                          <a:cs typeface="Arial"/>
                        </a:rPr>
                        <a:t>о</a:t>
                      </a:r>
                      <a:r>
                        <a:rPr sz="650" spc="40" dirty="0">
                          <a:solidFill>
                            <a:srgbClr val="231F20"/>
                          </a:solidFill>
                          <a:latin typeface="Arial"/>
                          <a:cs typeface="Arial"/>
                        </a:rPr>
                        <a:t> </a:t>
                      </a:r>
                      <a:r>
                        <a:rPr sz="650" spc="10" dirty="0">
                          <a:solidFill>
                            <a:srgbClr val="231F20"/>
                          </a:solidFill>
                          <a:latin typeface="Arial"/>
                          <a:cs typeface="Arial"/>
                        </a:rPr>
                        <a:t>предприяти</a:t>
                      </a:r>
                      <a:r>
                        <a:rPr sz="650" spc="0" dirty="0">
                          <a:solidFill>
                            <a:srgbClr val="231F20"/>
                          </a:solidFill>
                          <a:latin typeface="Arial"/>
                          <a:cs typeface="Arial"/>
                        </a:rPr>
                        <a:t>е</a:t>
                      </a:r>
                      <a:r>
                        <a:rPr sz="650" spc="40" dirty="0">
                          <a:solidFill>
                            <a:srgbClr val="231F20"/>
                          </a:solidFill>
                          <a:latin typeface="Arial"/>
                          <a:cs typeface="Arial"/>
                        </a:rPr>
                        <a:t> </a:t>
                      </a:r>
                      <a:r>
                        <a:rPr sz="650" spc="10" dirty="0">
                          <a:solidFill>
                            <a:srgbClr val="231F20"/>
                          </a:solidFill>
                          <a:latin typeface="Arial"/>
                          <a:cs typeface="Arial"/>
                        </a:rPr>
                        <a:t>з</a:t>
                      </a:r>
                      <a:r>
                        <a:rPr sz="650" spc="0" dirty="0">
                          <a:solidFill>
                            <a:srgbClr val="231F20"/>
                          </a:solidFill>
                          <a:latin typeface="Arial"/>
                          <a:cs typeface="Arial"/>
                        </a:rPr>
                        <a:t>а</a:t>
                      </a:r>
                      <a:r>
                        <a:rPr sz="650" spc="40" dirty="0">
                          <a:solidFill>
                            <a:srgbClr val="231F20"/>
                          </a:solidFill>
                          <a:latin typeface="Arial"/>
                          <a:cs typeface="Arial"/>
                        </a:rPr>
                        <a:t> </a:t>
                      </a:r>
                      <a:r>
                        <a:rPr sz="650" spc="10" dirty="0">
                          <a:solidFill>
                            <a:srgbClr val="231F20"/>
                          </a:solidFill>
                          <a:latin typeface="Arial"/>
                          <a:cs typeface="Arial"/>
                        </a:rPr>
                        <a:t>отпадъц</a:t>
                      </a:r>
                      <a:r>
                        <a:rPr sz="650" spc="0" dirty="0">
                          <a:solidFill>
                            <a:srgbClr val="231F20"/>
                          </a:solidFill>
                          <a:latin typeface="Arial"/>
                          <a:cs typeface="Arial"/>
                        </a:rPr>
                        <a:t>и</a:t>
                      </a:r>
                      <a:r>
                        <a:rPr sz="650" spc="40" dirty="0">
                          <a:solidFill>
                            <a:srgbClr val="231F20"/>
                          </a:solidFill>
                          <a:latin typeface="Arial"/>
                          <a:cs typeface="Arial"/>
                        </a:rPr>
                        <a:t> </a:t>
                      </a:r>
                      <a:r>
                        <a:rPr sz="650" spc="10" dirty="0">
                          <a:solidFill>
                            <a:srgbClr val="231F20"/>
                          </a:solidFill>
                          <a:latin typeface="Arial"/>
                          <a:cs typeface="Arial"/>
                        </a:rPr>
                        <a:t>за подходящ</a:t>
                      </a:r>
                      <a:r>
                        <a:rPr sz="650" spc="0" dirty="0">
                          <a:solidFill>
                            <a:srgbClr val="231F20"/>
                          </a:solidFill>
                          <a:latin typeface="Arial"/>
                          <a:cs typeface="Arial"/>
                        </a:rPr>
                        <a:t>о</a:t>
                      </a:r>
                      <a:r>
                        <a:rPr sz="650" spc="40" dirty="0">
                          <a:solidFill>
                            <a:srgbClr val="231F20"/>
                          </a:solidFill>
                          <a:latin typeface="Arial"/>
                          <a:cs typeface="Arial"/>
                        </a:rPr>
                        <a:t> </a:t>
                      </a:r>
                      <a:r>
                        <a:rPr sz="650" spc="10" dirty="0">
                          <a:solidFill>
                            <a:srgbClr val="231F20"/>
                          </a:solidFill>
                          <a:latin typeface="Arial"/>
                          <a:cs typeface="Arial"/>
                        </a:rPr>
                        <a:t>премахван</a:t>
                      </a:r>
                      <a:r>
                        <a:rPr sz="650" spc="0" dirty="0">
                          <a:solidFill>
                            <a:srgbClr val="231F20"/>
                          </a:solidFill>
                          <a:latin typeface="Arial"/>
                          <a:cs typeface="Arial"/>
                        </a:rPr>
                        <a:t>е</a:t>
                      </a:r>
                      <a:r>
                        <a:rPr sz="650" spc="40" dirty="0">
                          <a:solidFill>
                            <a:srgbClr val="231F20"/>
                          </a:solidFill>
                          <a:latin typeface="Arial"/>
                          <a:cs typeface="Arial"/>
                        </a:rPr>
                        <a:t> </a:t>
                      </a:r>
                      <a:r>
                        <a:rPr sz="650" spc="40" dirty="0">
                          <a:solidFill>
                            <a:srgbClr val="231F20"/>
                          </a:solidFill>
                          <a:latin typeface="Arial"/>
                          <a:ea typeface="+mn-ea"/>
                          <a:cs typeface="Arial"/>
                        </a:rPr>
                        <a:t>на </a:t>
                      </a:r>
                      <a:r>
                        <a:rPr sz="650" spc="40" dirty="0" err="1">
                          <a:solidFill>
                            <a:srgbClr val="231F20"/>
                          </a:solidFill>
                          <a:latin typeface="Arial"/>
                          <a:ea typeface="+mn-ea"/>
                          <a:cs typeface="Arial"/>
                        </a:rPr>
                        <a:t>дрехата</a:t>
                      </a:r>
                      <a:r>
                        <a:rPr sz="650" spc="40" dirty="0">
                          <a:solidFill>
                            <a:srgbClr val="231F20"/>
                          </a:solidFill>
                          <a:latin typeface="Arial"/>
                          <a:ea typeface="+mn-ea"/>
                          <a:cs typeface="Arial"/>
                        </a:rPr>
                        <a:t>.</a:t>
                      </a:r>
                      <a:r>
                        <a:rPr lang="fr-FR" sz="650" spc="40" dirty="0">
                          <a:solidFill>
                            <a:srgbClr val="231F20"/>
                          </a:solidFill>
                          <a:latin typeface="Arial"/>
                          <a:ea typeface="+mn-ea"/>
                          <a:cs typeface="Arial"/>
                        </a:rPr>
                        <a:t> </a:t>
                      </a:r>
                      <a:r>
                        <a:rPr lang="ru-RU" altLang="fr-FR" sz="650" spc="40" dirty="0">
                          <a:solidFill>
                            <a:srgbClr val="231F20"/>
                          </a:solidFill>
                          <a:latin typeface="Arial"/>
                          <a:ea typeface="+mn-ea"/>
                          <a:cs typeface="Arial"/>
                        </a:rPr>
                        <a:t>Декларацията за съответствие е налична на уеб сайта: вижте **. </a:t>
                      </a:r>
                      <a:endParaRPr sz="650" dirty="0">
                        <a:latin typeface="Arial"/>
                        <a:cs typeface="Arial"/>
                      </a:endParaRPr>
                    </a:p>
                  </a:txBody>
                  <a:tcPr marL="0" marR="0" marT="0" marB="0">
                    <a:lnL w="12699">
                      <a:solidFill>
                        <a:srgbClr val="231F20"/>
                      </a:solidFill>
                      <a:prstDash val="solid"/>
                    </a:lnL>
                    <a:lnR w="12699">
                      <a:solidFill>
                        <a:srgbClr val="231F20"/>
                      </a:solidFill>
                      <a:prstDash val="solid"/>
                    </a:lnR>
                    <a:lnB w="12700">
                      <a:solidFill>
                        <a:srgbClr val="231F20"/>
                      </a:solidFill>
                      <a:prstDash val="solid"/>
                    </a:lnB>
                  </a:tcPr>
                </a:tc>
                <a:tc hMerge="1">
                  <a:txBody>
                    <a:bodyPr/>
                    <a:lstStyle/>
                    <a:p>
                      <a:endParaRPr/>
                    </a:p>
                  </a:txBody>
                  <a:tcPr marL="0" marR="0" marT="0" marB="0"/>
                </a:tc>
                <a:extLst>
                  <a:ext uri="{0D108BD9-81ED-4DB2-BD59-A6C34878D82A}">
                    <a16:rowId xmlns:a16="http://schemas.microsoft.com/office/drawing/2014/main" val="10011"/>
                  </a:ext>
                </a:extLst>
              </a:tr>
              <a:tr h="213931">
                <a:tc>
                  <a:txBody>
                    <a:bodyPr/>
                    <a:lstStyle/>
                    <a:p>
                      <a:pPr marL="107950">
                        <a:lnSpc>
                          <a:spcPts val="775"/>
                        </a:lnSpc>
                      </a:pPr>
                      <a:r>
                        <a:rPr sz="650" spc="10" dirty="0">
                          <a:solidFill>
                            <a:srgbClr val="231F20"/>
                          </a:solidFill>
                          <a:latin typeface="Arial"/>
                          <a:cs typeface="Arial"/>
                        </a:rPr>
                        <a:t>Materia</a:t>
                      </a:r>
                      <a:r>
                        <a:rPr sz="650" spc="0" dirty="0">
                          <a:solidFill>
                            <a:srgbClr val="231F20"/>
                          </a:solidFill>
                          <a:latin typeface="Arial"/>
                          <a:cs typeface="Arial"/>
                        </a:rPr>
                        <a:t>l</a:t>
                      </a:r>
                      <a:r>
                        <a:rPr sz="650" spc="40" dirty="0">
                          <a:solidFill>
                            <a:srgbClr val="231F20"/>
                          </a:solidFill>
                          <a:latin typeface="Arial"/>
                          <a:cs typeface="Arial"/>
                        </a:rPr>
                        <a:t> </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poliéster</a:t>
                      </a:r>
                      <a:endParaRPr sz="650">
                        <a:latin typeface="Arial"/>
                        <a:cs typeface="Arial"/>
                      </a:endParaRPr>
                    </a:p>
                    <a:p>
                      <a:pPr marL="107950">
                        <a:lnSpc>
                          <a:spcPts val="655"/>
                        </a:lnSpc>
                      </a:pPr>
                      <a:r>
                        <a:rPr sz="650" u="sng" spc="10" dirty="0">
                          <a:solidFill>
                            <a:srgbClr val="231F20"/>
                          </a:solidFill>
                          <a:latin typeface="Arial"/>
                          <a:cs typeface="Arial"/>
                        </a:rPr>
                        <a:t>Limites</a:t>
                      </a:r>
                      <a:r>
                        <a:rPr sz="650" u="sng" spc="-210" dirty="0">
                          <a:solidFill>
                            <a:srgbClr val="231F20"/>
                          </a:solidFill>
                          <a:latin typeface="Arial"/>
                          <a:cs typeface="Arial"/>
                        </a:rPr>
                        <a:t> </a:t>
                      </a:r>
                      <a:r>
                        <a:rPr sz="650" u="sng" spc="10" dirty="0">
                          <a:solidFill>
                            <a:srgbClr val="231F20"/>
                          </a:solidFill>
                          <a:latin typeface="Arial"/>
                          <a:cs typeface="Arial"/>
                        </a:rPr>
                        <a:t>de</a:t>
                      </a:r>
                      <a:r>
                        <a:rPr sz="650" u="sng" spc="-210" dirty="0">
                          <a:solidFill>
                            <a:srgbClr val="231F20"/>
                          </a:solidFill>
                          <a:latin typeface="Arial"/>
                          <a:cs typeface="Arial"/>
                        </a:rPr>
                        <a:t> </a:t>
                      </a:r>
                      <a:r>
                        <a:rPr sz="650" u="sng" spc="10" dirty="0">
                          <a:solidFill>
                            <a:srgbClr val="231F20"/>
                          </a:solidFill>
                          <a:latin typeface="Arial"/>
                          <a:cs typeface="Arial"/>
                        </a:rPr>
                        <a:t>utilizações</a:t>
                      </a:r>
                      <a:r>
                        <a:rPr sz="650" u="sng" spc="0" dirty="0">
                          <a:solidFill>
                            <a:srgbClr val="231F20"/>
                          </a:solidFill>
                          <a:latin typeface="Arial"/>
                          <a:cs typeface="Arial"/>
                        </a:rPr>
                        <a:t>:</a:t>
                      </a:r>
                      <a:r>
                        <a:rPr sz="650" spc="30" dirty="0">
                          <a:solidFill>
                            <a:srgbClr val="231F20"/>
                          </a:solidFill>
                          <a:latin typeface="Arial"/>
                          <a:cs typeface="Arial"/>
                        </a:rPr>
                        <a:t> </a:t>
                      </a:r>
                      <a:r>
                        <a:rPr sz="650" spc="10" dirty="0">
                          <a:solidFill>
                            <a:srgbClr val="231F20"/>
                          </a:solidFill>
                          <a:latin typeface="Arial"/>
                          <a:cs typeface="Arial"/>
                        </a:rPr>
                        <a:t>Est</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vestuári</a:t>
                      </a:r>
                      <a:r>
                        <a:rPr sz="650" spc="0" dirty="0">
                          <a:solidFill>
                            <a:srgbClr val="231F20"/>
                          </a:solidFill>
                          <a:latin typeface="Arial"/>
                          <a:cs typeface="Arial"/>
                        </a:rPr>
                        <a:t>o</a:t>
                      </a:r>
                      <a:r>
                        <a:rPr sz="650" spc="40" dirty="0">
                          <a:solidFill>
                            <a:srgbClr val="231F20"/>
                          </a:solidFill>
                          <a:latin typeface="Arial"/>
                          <a:cs typeface="Arial"/>
                        </a:rPr>
                        <a:t> </a:t>
                      </a:r>
                      <a:r>
                        <a:rPr sz="650" spc="0" dirty="0">
                          <a:solidFill>
                            <a:srgbClr val="231F20"/>
                          </a:solidFill>
                          <a:latin typeface="Arial"/>
                          <a:cs typeface="Arial"/>
                        </a:rPr>
                        <a:t>é</a:t>
                      </a:r>
                      <a:r>
                        <a:rPr sz="650" spc="40" dirty="0">
                          <a:solidFill>
                            <a:srgbClr val="231F20"/>
                          </a:solidFill>
                          <a:latin typeface="Arial"/>
                          <a:cs typeface="Arial"/>
                        </a:rPr>
                        <a:t> </a:t>
                      </a:r>
                      <a:r>
                        <a:rPr sz="650" spc="10" dirty="0">
                          <a:solidFill>
                            <a:srgbClr val="231F20"/>
                          </a:solidFill>
                          <a:latin typeface="Arial"/>
                          <a:cs typeface="Arial"/>
                        </a:rPr>
                        <a:t>u</a:t>
                      </a:r>
                      <a:r>
                        <a:rPr sz="650" spc="0" dirty="0">
                          <a:solidFill>
                            <a:srgbClr val="231F20"/>
                          </a:solidFill>
                          <a:latin typeface="Arial"/>
                          <a:cs typeface="Arial"/>
                        </a:rPr>
                        <a:t>m</a:t>
                      </a:r>
                      <a:r>
                        <a:rPr sz="650" spc="40" dirty="0">
                          <a:solidFill>
                            <a:srgbClr val="231F20"/>
                          </a:solidFill>
                          <a:latin typeface="Arial"/>
                          <a:cs typeface="Arial"/>
                        </a:rPr>
                        <a:t> </a:t>
                      </a:r>
                      <a:r>
                        <a:rPr sz="650" spc="10" dirty="0">
                          <a:solidFill>
                            <a:srgbClr val="231F20"/>
                          </a:solidFill>
                          <a:latin typeface="Arial"/>
                          <a:cs typeface="Arial"/>
                        </a:rPr>
                        <a:t>vestuári</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alt</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visibilidade</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Dev</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usa</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sempr</a:t>
                      </a:r>
                      <a:r>
                        <a:rPr sz="650" spc="0" dirty="0">
                          <a:solidFill>
                            <a:srgbClr val="231F20"/>
                          </a:solidFill>
                          <a:latin typeface="Arial"/>
                          <a:cs typeface="Arial"/>
                        </a:rPr>
                        <a:t>e</a:t>
                      </a:r>
                      <a:r>
                        <a:rPr sz="650" spc="40" dirty="0">
                          <a:solidFill>
                            <a:srgbClr val="231F20"/>
                          </a:solidFill>
                          <a:latin typeface="Arial"/>
                          <a:cs typeface="Arial"/>
                        </a:rPr>
                        <a:t> </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vestuári</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fechad</a:t>
                      </a:r>
                      <a:r>
                        <a:rPr sz="650" spc="0" dirty="0">
                          <a:solidFill>
                            <a:srgbClr val="231F20"/>
                          </a:solidFill>
                          <a:latin typeface="Arial"/>
                          <a:cs typeface="Arial"/>
                        </a:rPr>
                        <a:t>o</a:t>
                      </a:r>
                      <a:r>
                        <a:rPr sz="650" spc="40" dirty="0">
                          <a:solidFill>
                            <a:srgbClr val="231F20"/>
                          </a:solidFill>
                          <a:latin typeface="Arial"/>
                          <a:cs typeface="Arial"/>
                        </a:rPr>
                        <a:t> </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est</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nã</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dev</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se</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cobert</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po</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outro</a:t>
                      </a:r>
                      <a:endParaRPr sz="650">
                        <a:latin typeface="Arial"/>
                        <a:cs typeface="Arial"/>
                      </a:endParaRPr>
                    </a:p>
                  </a:txBody>
                  <a:tcPr marL="0" marR="0" marT="0" marB="0">
                    <a:lnL w="12700">
                      <a:solidFill>
                        <a:srgbClr val="231F20"/>
                      </a:solidFill>
                      <a:prstDash val="solid"/>
                    </a:lnL>
                    <a:lnT w="12700">
                      <a:solidFill>
                        <a:srgbClr val="231F20"/>
                      </a:solidFill>
                      <a:prstDash val="solid"/>
                    </a:lnT>
                  </a:tcPr>
                </a:tc>
                <a:tc>
                  <a:txBody>
                    <a:bodyPr/>
                    <a:lstStyle/>
                    <a:p>
                      <a:pPr marL="50165">
                        <a:lnSpc>
                          <a:spcPct val="100000"/>
                        </a:lnSpc>
                      </a:pPr>
                      <a:r>
                        <a:rPr sz="800" b="1" dirty="0">
                          <a:solidFill>
                            <a:srgbClr val="FFFFFF"/>
                          </a:solidFill>
                          <a:latin typeface="Arial"/>
                          <a:cs typeface="Arial"/>
                        </a:rPr>
                        <a:t>PT</a:t>
                      </a:r>
                      <a:endParaRPr sz="800">
                        <a:latin typeface="Arial"/>
                        <a:cs typeface="Arial"/>
                      </a:endParaRPr>
                    </a:p>
                  </a:txBody>
                  <a:tcPr marL="0" marR="0" marT="0" marB="0">
                    <a:lnR w="12700">
                      <a:solidFill>
                        <a:srgbClr val="231F20"/>
                      </a:solidFill>
                      <a:prstDash val="solid"/>
                    </a:lnR>
                    <a:lnT w="12700">
                      <a:solidFill>
                        <a:srgbClr val="231F20"/>
                      </a:solidFill>
                      <a:prstDash val="solid"/>
                    </a:lnT>
                    <a:solidFill>
                      <a:srgbClr val="231F20"/>
                    </a:solidFill>
                  </a:tcPr>
                </a:tc>
                <a:extLst>
                  <a:ext uri="{0D108BD9-81ED-4DB2-BD59-A6C34878D82A}">
                    <a16:rowId xmlns:a16="http://schemas.microsoft.com/office/drawing/2014/main" val="10012"/>
                  </a:ext>
                </a:extLst>
              </a:tr>
              <a:tr h="501865">
                <a:tc gridSpan="2">
                  <a:txBody>
                    <a:bodyPr/>
                    <a:lstStyle/>
                    <a:p>
                      <a:pPr marL="107950" marR="179705">
                        <a:lnSpc>
                          <a:spcPts val="650"/>
                        </a:lnSpc>
                      </a:pPr>
                      <a:r>
                        <a:rPr sz="650" spc="10" dirty="0">
                          <a:solidFill>
                            <a:srgbClr val="231F20"/>
                          </a:solidFill>
                          <a:latin typeface="Arial"/>
                          <a:cs typeface="Arial"/>
                        </a:rPr>
                        <a:t>vestuário</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mod</a:t>
                      </a:r>
                      <a:r>
                        <a:rPr sz="650" spc="0" dirty="0">
                          <a:solidFill>
                            <a:srgbClr val="231F20"/>
                          </a:solidFill>
                          <a:latin typeface="Arial"/>
                          <a:cs typeface="Arial"/>
                        </a:rPr>
                        <a:t>o</a:t>
                      </a:r>
                      <a:r>
                        <a:rPr sz="650" spc="40" dirty="0">
                          <a:solidFill>
                            <a:srgbClr val="231F20"/>
                          </a:solidFill>
                          <a:latin typeface="Arial"/>
                          <a:cs typeface="Arial"/>
                        </a:rPr>
                        <a:t> </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garanti</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um</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visibilidad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ideal</a:t>
                      </a:r>
                      <a:r>
                        <a:rPr sz="650" spc="0" dirty="0">
                          <a:solidFill>
                            <a:srgbClr val="231F20"/>
                          </a:solidFill>
                          <a:latin typeface="Arial"/>
                          <a:cs typeface="Arial"/>
                        </a:rPr>
                        <a:t>,</a:t>
                      </a:r>
                      <a:r>
                        <a:rPr sz="650" spc="40" dirty="0">
                          <a:solidFill>
                            <a:srgbClr val="231F20"/>
                          </a:solidFill>
                          <a:latin typeface="Arial"/>
                          <a:cs typeface="Arial"/>
                        </a:rPr>
                        <a:t> </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vestuári</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dev</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esta</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limp</a:t>
                      </a:r>
                      <a:r>
                        <a:rPr sz="650" spc="0" dirty="0">
                          <a:solidFill>
                            <a:srgbClr val="231F20"/>
                          </a:solidFill>
                          <a:latin typeface="Arial"/>
                          <a:cs typeface="Arial"/>
                        </a:rPr>
                        <a:t>o</a:t>
                      </a:r>
                      <a:r>
                        <a:rPr sz="650" spc="40" dirty="0">
                          <a:solidFill>
                            <a:srgbClr val="231F20"/>
                          </a:solidFill>
                          <a:latin typeface="Arial"/>
                          <a:cs typeface="Arial"/>
                        </a:rPr>
                        <a:t> </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dev</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efectua</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um</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comparaçã</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co</a:t>
                      </a:r>
                      <a:r>
                        <a:rPr sz="650" spc="0" dirty="0">
                          <a:solidFill>
                            <a:srgbClr val="231F20"/>
                          </a:solidFill>
                          <a:latin typeface="Arial"/>
                          <a:cs typeface="Arial"/>
                        </a:rPr>
                        <a:t>m</a:t>
                      </a:r>
                      <a:r>
                        <a:rPr sz="650" spc="40" dirty="0">
                          <a:solidFill>
                            <a:srgbClr val="231F20"/>
                          </a:solidFill>
                          <a:latin typeface="Arial"/>
                          <a:cs typeface="Arial"/>
                        </a:rPr>
                        <a:t> </a:t>
                      </a:r>
                      <a:r>
                        <a:rPr sz="650" spc="10" dirty="0">
                          <a:solidFill>
                            <a:srgbClr val="231F20"/>
                          </a:solidFill>
                          <a:latin typeface="Arial"/>
                          <a:cs typeface="Arial"/>
                        </a:rPr>
                        <a:t>u</a:t>
                      </a:r>
                      <a:r>
                        <a:rPr sz="650" spc="0" dirty="0">
                          <a:solidFill>
                            <a:srgbClr val="231F20"/>
                          </a:solidFill>
                          <a:latin typeface="Arial"/>
                          <a:cs typeface="Arial"/>
                        </a:rPr>
                        <a:t>m</a:t>
                      </a:r>
                      <a:r>
                        <a:rPr sz="650" spc="40" dirty="0">
                          <a:solidFill>
                            <a:srgbClr val="231F20"/>
                          </a:solidFill>
                          <a:latin typeface="Arial"/>
                          <a:cs typeface="Arial"/>
                        </a:rPr>
                        <a:t> </a:t>
                      </a:r>
                      <a:r>
                        <a:rPr sz="650" spc="10" dirty="0">
                          <a:solidFill>
                            <a:srgbClr val="231F20"/>
                          </a:solidFill>
                          <a:latin typeface="Arial"/>
                          <a:cs typeface="Arial"/>
                        </a:rPr>
                        <a:t>vestuári</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nov</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todo</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o</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anos. </a:t>
                      </a:r>
                      <a:r>
                        <a:rPr sz="650" u="sng" spc="10" dirty="0">
                          <a:solidFill>
                            <a:srgbClr val="231F20"/>
                          </a:solidFill>
                          <a:latin typeface="Arial"/>
                          <a:cs typeface="Arial"/>
                        </a:rPr>
                        <a:t>Armazenamento</a:t>
                      </a:r>
                      <a:r>
                        <a:rPr sz="650" u="sng" spc="-210" dirty="0">
                          <a:solidFill>
                            <a:srgbClr val="231F20"/>
                          </a:solidFill>
                          <a:latin typeface="Arial"/>
                          <a:cs typeface="Arial"/>
                        </a:rPr>
                        <a:t> </a:t>
                      </a:r>
                      <a:r>
                        <a:rPr sz="650" u="sng" spc="0" dirty="0">
                          <a:solidFill>
                            <a:srgbClr val="231F20"/>
                          </a:solidFill>
                          <a:latin typeface="Arial"/>
                          <a:cs typeface="Arial"/>
                        </a:rPr>
                        <a:t>e</a:t>
                      </a:r>
                      <a:r>
                        <a:rPr sz="650" u="sng" spc="-200" dirty="0">
                          <a:solidFill>
                            <a:srgbClr val="231F20"/>
                          </a:solidFill>
                          <a:latin typeface="Arial"/>
                          <a:cs typeface="Arial"/>
                        </a:rPr>
                        <a:t> </a:t>
                      </a:r>
                      <a:r>
                        <a:rPr sz="650" u="sng" spc="10" dirty="0">
                          <a:solidFill>
                            <a:srgbClr val="231F20"/>
                          </a:solidFill>
                          <a:latin typeface="Arial"/>
                          <a:cs typeface="Arial"/>
                        </a:rPr>
                        <a:t>transporte</a:t>
                      </a:r>
                      <a:r>
                        <a:rPr sz="650" u="sng" spc="0" dirty="0">
                          <a:solidFill>
                            <a:srgbClr val="231F20"/>
                          </a:solidFill>
                          <a:latin typeface="Arial"/>
                          <a:cs typeface="Arial"/>
                        </a:rPr>
                        <a:t>:</a:t>
                      </a:r>
                      <a:r>
                        <a:rPr sz="650" spc="30" dirty="0">
                          <a:solidFill>
                            <a:srgbClr val="231F20"/>
                          </a:solidFill>
                          <a:latin typeface="Arial"/>
                          <a:cs typeface="Arial"/>
                        </a:rPr>
                        <a:t> </a:t>
                      </a:r>
                      <a:r>
                        <a:rPr sz="650" spc="10" dirty="0">
                          <a:solidFill>
                            <a:srgbClr val="231F20"/>
                          </a:solidFill>
                          <a:latin typeface="Arial"/>
                          <a:cs typeface="Arial"/>
                        </a:rPr>
                        <a:t>Guard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sempr</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nu</a:t>
                      </a:r>
                      <a:r>
                        <a:rPr sz="650" spc="0" dirty="0">
                          <a:solidFill>
                            <a:srgbClr val="231F20"/>
                          </a:solidFill>
                          <a:latin typeface="Arial"/>
                          <a:cs typeface="Arial"/>
                        </a:rPr>
                        <a:t>m</a:t>
                      </a:r>
                      <a:r>
                        <a:rPr sz="650" spc="40" dirty="0">
                          <a:solidFill>
                            <a:srgbClr val="231F20"/>
                          </a:solidFill>
                          <a:latin typeface="Arial"/>
                          <a:cs typeface="Arial"/>
                        </a:rPr>
                        <a:t> </a:t>
                      </a:r>
                      <a:r>
                        <a:rPr sz="650" spc="10" dirty="0">
                          <a:solidFill>
                            <a:srgbClr val="231F20"/>
                          </a:solidFill>
                          <a:latin typeface="Arial"/>
                          <a:cs typeface="Arial"/>
                        </a:rPr>
                        <a:t>loca</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limp</a:t>
                      </a:r>
                      <a:r>
                        <a:rPr sz="650" spc="0" dirty="0">
                          <a:solidFill>
                            <a:srgbClr val="231F20"/>
                          </a:solidFill>
                          <a:latin typeface="Arial"/>
                          <a:cs typeface="Arial"/>
                        </a:rPr>
                        <a:t>o</a:t>
                      </a:r>
                      <a:r>
                        <a:rPr sz="650" spc="40" dirty="0">
                          <a:solidFill>
                            <a:srgbClr val="231F20"/>
                          </a:solidFill>
                          <a:latin typeface="Arial"/>
                          <a:cs typeface="Arial"/>
                        </a:rPr>
                        <a:t> </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seco</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NÃ</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guarda</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nu</a:t>
                      </a:r>
                      <a:r>
                        <a:rPr sz="650" spc="0" dirty="0">
                          <a:solidFill>
                            <a:srgbClr val="231F20"/>
                          </a:solidFill>
                          <a:latin typeface="Arial"/>
                          <a:cs typeface="Arial"/>
                        </a:rPr>
                        <a:t>m</a:t>
                      </a:r>
                      <a:r>
                        <a:rPr sz="650" spc="40" dirty="0">
                          <a:solidFill>
                            <a:srgbClr val="231F20"/>
                          </a:solidFill>
                          <a:latin typeface="Arial"/>
                          <a:cs typeface="Arial"/>
                        </a:rPr>
                        <a:t> </a:t>
                      </a:r>
                      <a:r>
                        <a:rPr sz="650" spc="10" dirty="0">
                          <a:solidFill>
                            <a:srgbClr val="231F20"/>
                          </a:solidFill>
                          <a:latin typeface="Arial"/>
                          <a:cs typeface="Arial"/>
                        </a:rPr>
                        <a:t>loca</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ond</a:t>
                      </a:r>
                      <a:r>
                        <a:rPr sz="650" spc="0" dirty="0">
                          <a:solidFill>
                            <a:srgbClr val="231F20"/>
                          </a:solidFill>
                          <a:latin typeface="Arial"/>
                          <a:cs typeface="Arial"/>
                        </a:rPr>
                        <a:t>e</a:t>
                      </a:r>
                      <a:r>
                        <a:rPr sz="650" spc="40" dirty="0">
                          <a:solidFill>
                            <a:srgbClr val="231F20"/>
                          </a:solidFill>
                          <a:latin typeface="Arial"/>
                          <a:cs typeface="Arial"/>
                        </a:rPr>
                        <a:t> </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vestuári</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poss</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esta</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expost</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directament</a:t>
                      </a:r>
                      <a:r>
                        <a:rPr sz="650" spc="0" dirty="0">
                          <a:solidFill>
                            <a:srgbClr val="231F20"/>
                          </a:solidFill>
                          <a:latin typeface="Arial"/>
                          <a:cs typeface="Arial"/>
                        </a:rPr>
                        <a:t>e</a:t>
                      </a:r>
                      <a:r>
                        <a:rPr sz="650" spc="40" dirty="0">
                          <a:solidFill>
                            <a:srgbClr val="231F20"/>
                          </a:solidFill>
                          <a:latin typeface="Arial"/>
                          <a:cs typeface="Arial"/>
                        </a:rPr>
                        <a:t> </a:t>
                      </a:r>
                      <a:r>
                        <a:rPr sz="650" spc="0" dirty="0">
                          <a:solidFill>
                            <a:srgbClr val="231F20"/>
                          </a:solidFill>
                          <a:latin typeface="Arial"/>
                          <a:cs typeface="Arial"/>
                        </a:rPr>
                        <a:t>à</a:t>
                      </a:r>
                      <a:r>
                        <a:rPr sz="650" spc="40" dirty="0">
                          <a:solidFill>
                            <a:srgbClr val="231F20"/>
                          </a:solidFill>
                          <a:latin typeface="Arial"/>
                          <a:cs typeface="Arial"/>
                        </a:rPr>
                        <a:t> </a:t>
                      </a:r>
                      <a:r>
                        <a:rPr sz="650" spc="10" dirty="0">
                          <a:solidFill>
                            <a:srgbClr val="231F20"/>
                          </a:solidFill>
                          <a:latin typeface="Arial"/>
                          <a:cs typeface="Arial"/>
                        </a:rPr>
                        <a:t>lu</a:t>
                      </a:r>
                      <a:r>
                        <a:rPr sz="650" spc="0" dirty="0">
                          <a:solidFill>
                            <a:srgbClr val="231F20"/>
                          </a:solidFill>
                          <a:latin typeface="Arial"/>
                          <a:cs typeface="Arial"/>
                        </a:rPr>
                        <a:t>z</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sol</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Este vestuári</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dev</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se</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transportad</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ta</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com</a:t>
                      </a:r>
                      <a:r>
                        <a:rPr sz="650" spc="0" dirty="0">
                          <a:solidFill>
                            <a:srgbClr val="231F20"/>
                          </a:solidFill>
                          <a:latin typeface="Arial"/>
                          <a:cs typeface="Arial"/>
                        </a:rPr>
                        <a:t>o</a:t>
                      </a:r>
                      <a:r>
                        <a:rPr sz="650" spc="40" dirty="0">
                          <a:solidFill>
                            <a:srgbClr val="231F20"/>
                          </a:solidFill>
                          <a:latin typeface="Arial"/>
                          <a:cs typeface="Arial"/>
                        </a:rPr>
                        <a:t> </a:t>
                      </a:r>
                      <a:r>
                        <a:rPr sz="650" spc="0" dirty="0">
                          <a:solidFill>
                            <a:srgbClr val="231F20"/>
                          </a:solidFill>
                          <a:latin typeface="Arial"/>
                          <a:cs typeface="Arial"/>
                        </a:rPr>
                        <a:t>é</a:t>
                      </a:r>
                      <a:r>
                        <a:rPr sz="650" spc="40" dirty="0">
                          <a:solidFill>
                            <a:srgbClr val="231F20"/>
                          </a:solidFill>
                          <a:latin typeface="Arial"/>
                          <a:cs typeface="Arial"/>
                        </a:rPr>
                        <a:t> </a:t>
                      </a:r>
                      <a:r>
                        <a:rPr sz="650" spc="10" dirty="0">
                          <a:solidFill>
                            <a:srgbClr val="231F20"/>
                          </a:solidFill>
                          <a:latin typeface="Arial"/>
                          <a:cs typeface="Arial"/>
                        </a:rPr>
                        <a:t>fornecid</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pel</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fabricante</a:t>
                      </a:r>
                      <a:r>
                        <a:rPr sz="650" spc="0" dirty="0">
                          <a:solidFill>
                            <a:srgbClr val="231F20"/>
                          </a:solidFill>
                          <a:latin typeface="Arial"/>
                          <a:cs typeface="Arial"/>
                        </a:rPr>
                        <a:t>.</a:t>
                      </a:r>
                      <a:r>
                        <a:rPr sz="650" spc="40" dirty="0">
                          <a:solidFill>
                            <a:srgbClr val="231F20"/>
                          </a:solidFill>
                          <a:latin typeface="Arial"/>
                          <a:cs typeface="Arial"/>
                        </a:rPr>
                        <a:t> </a:t>
                      </a:r>
                      <a:r>
                        <a:rPr sz="650" u="sng" spc="10" dirty="0">
                          <a:solidFill>
                            <a:srgbClr val="231F20"/>
                          </a:solidFill>
                          <a:latin typeface="Arial"/>
                          <a:cs typeface="Arial"/>
                        </a:rPr>
                        <a:t>REPARAÇÃ</a:t>
                      </a:r>
                      <a:r>
                        <a:rPr sz="650" u="sng" spc="0" dirty="0">
                          <a:solidFill>
                            <a:srgbClr val="231F20"/>
                          </a:solidFill>
                          <a:latin typeface="Arial"/>
                          <a:cs typeface="Arial"/>
                        </a:rPr>
                        <a:t>O</a:t>
                      </a:r>
                      <a:r>
                        <a:rPr sz="650" spc="30" dirty="0">
                          <a:solidFill>
                            <a:srgbClr val="231F20"/>
                          </a:solidFill>
                          <a:latin typeface="Arial"/>
                          <a:cs typeface="Arial"/>
                        </a:rPr>
                        <a:t> </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S</a:t>
                      </a:r>
                      <a:r>
                        <a:rPr sz="650" spc="0" dirty="0">
                          <a:solidFill>
                            <a:srgbClr val="231F20"/>
                          </a:solidFill>
                          <a:latin typeface="Arial"/>
                          <a:cs typeface="Arial"/>
                        </a:rPr>
                        <a:t>e</a:t>
                      </a:r>
                      <a:r>
                        <a:rPr sz="650" spc="40" dirty="0">
                          <a:solidFill>
                            <a:srgbClr val="231F20"/>
                          </a:solidFill>
                          <a:latin typeface="Arial"/>
                          <a:cs typeface="Arial"/>
                        </a:rPr>
                        <a:t> </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produt</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estive</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danificado</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nã</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poder</a:t>
                      </a:r>
                      <a:r>
                        <a:rPr sz="650" spc="0" dirty="0">
                          <a:solidFill>
                            <a:srgbClr val="231F20"/>
                          </a:solidFill>
                          <a:latin typeface="Arial"/>
                          <a:cs typeface="Arial"/>
                        </a:rPr>
                        <a:t>á</a:t>
                      </a:r>
                      <a:r>
                        <a:rPr sz="650" spc="40" dirty="0">
                          <a:solidFill>
                            <a:srgbClr val="231F20"/>
                          </a:solidFill>
                          <a:latin typeface="Arial"/>
                          <a:cs typeface="Arial"/>
                        </a:rPr>
                        <a:t> </a:t>
                      </a:r>
                      <a:r>
                        <a:rPr sz="650" spc="10" dirty="0">
                          <a:solidFill>
                            <a:srgbClr val="231F20"/>
                          </a:solidFill>
                          <a:latin typeface="Arial"/>
                          <a:cs typeface="Arial"/>
                        </a:rPr>
                        <a:t>alcança</a:t>
                      </a:r>
                      <a:r>
                        <a:rPr sz="650" spc="0" dirty="0">
                          <a:solidFill>
                            <a:srgbClr val="231F20"/>
                          </a:solidFill>
                          <a:latin typeface="Arial"/>
                          <a:cs typeface="Arial"/>
                        </a:rPr>
                        <a:t>r</a:t>
                      </a:r>
                      <a:r>
                        <a:rPr sz="650" spc="40" dirty="0">
                          <a:solidFill>
                            <a:srgbClr val="231F20"/>
                          </a:solidFill>
                          <a:latin typeface="Arial"/>
                          <a:cs typeface="Arial"/>
                        </a:rPr>
                        <a:t> </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níve</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máxim</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de protecçã</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e</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po</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isso</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dever</a:t>
                      </a:r>
                      <a:r>
                        <a:rPr sz="650" spc="0" dirty="0">
                          <a:solidFill>
                            <a:srgbClr val="231F20"/>
                          </a:solidFill>
                          <a:latin typeface="Arial"/>
                          <a:cs typeface="Arial"/>
                        </a:rPr>
                        <a:t>á</a:t>
                      </a:r>
                      <a:r>
                        <a:rPr sz="650" spc="40" dirty="0">
                          <a:solidFill>
                            <a:srgbClr val="231F20"/>
                          </a:solidFill>
                          <a:latin typeface="Arial"/>
                          <a:cs typeface="Arial"/>
                        </a:rPr>
                        <a:t> </a:t>
                      </a:r>
                      <a:r>
                        <a:rPr sz="650" spc="10" dirty="0">
                          <a:solidFill>
                            <a:srgbClr val="231F20"/>
                          </a:solidFill>
                          <a:latin typeface="Arial"/>
                          <a:cs typeface="Arial"/>
                        </a:rPr>
                        <a:t>se</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reparad</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o</a:t>
                      </a:r>
                      <a:r>
                        <a:rPr sz="650" spc="0" dirty="0">
                          <a:solidFill>
                            <a:srgbClr val="231F20"/>
                          </a:solidFill>
                          <a:latin typeface="Arial"/>
                          <a:cs typeface="Arial"/>
                        </a:rPr>
                        <a:t>u</a:t>
                      </a:r>
                      <a:r>
                        <a:rPr sz="650" spc="40" dirty="0">
                          <a:solidFill>
                            <a:srgbClr val="231F20"/>
                          </a:solidFill>
                          <a:latin typeface="Arial"/>
                          <a:cs typeface="Arial"/>
                        </a:rPr>
                        <a:t> </a:t>
                      </a:r>
                      <a:r>
                        <a:rPr sz="650" spc="10" dirty="0">
                          <a:solidFill>
                            <a:srgbClr val="231F20"/>
                          </a:solidFill>
                          <a:latin typeface="Arial"/>
                          <a:cs typeface="Arial"/>
                        </a:rPr>
                        <a:t>substituíd</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imediatamente</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Nunc</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utiliza</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u</a:t>
                      </a:r>
                      <a:r>
                        <a:rPr sz="650" spc="0" dirty="0">
                          <a:solidFill>
                            <a:srgbClr val="231F20"/>
                          </a:solidFill>
                          <a:latin typeface="Arial"/>
                          <a:cs typeface="Arial"/>
                        </a:rPr>
                        <a:t>m</a:t>
                      </a:r>
                      <a:r>
                        <a:rPr sz="650" spc="40" dirty="0">
                          <a:solidFill>
                            <a:srgbClr val="231F20"/>
                          </a:solidFill>
                          <a:latin typeface="Arial"/>
                          <a:cs typeface="Arial"/>
                        </a:rPr>
                        <a:t> </a:t>
                      </a:r>
                      <a:r>
                        <a:rPr sz="650" spc="10" dirty="0">
                          <a:solidFill>
                            <a:srgbClr val="231F20"/>
                          </a:solidFill>
                          <a:latin typeface="Arial"/>
                          <a:cs typeface="Arial"/>
                        </a:rPr>
                        <a:t>produt</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danificado</a:t>
                      </a:r>
                      <a:r>
                        <a:rPr sz="650" spc="0" dirty="0">
                          <a:solidFill>
                            <a:srgbClr val="231F20"/>
                          </a:solidFill>
                          <a:latin typeface="Arial"/>
                          <a:cs typeface="Arial"/>
                        </a:rPr>
                        <a:t>.</a:t>
                      </a:r>
                      <a:r>
                        <a:rPr sz="650" spc="40" dirty="0">
                          <a:solidFill>
                            <a:srgbClr val="231F20"/>
                          </a:solidFill>
                          <a:latin typeface="Arial"/>
                          <a:cs typeface="Arial"/>
                        </a:rPr>
                        <a:t> </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reparaçã</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dest</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produt</a:t>
                      </a:r>
                      <a:r>
                        <a:rPr sz="650" spc="0" dirty="0">
                          <a:solidFill>
                            <a:srgbClr val="231F20"/>
                          </a:solidFill>
                          <a:latin typeface="Arial"/>
                          <a:cs typeface="Arial"/>
                        </a:rPr>
                        <a:t>o</a:t>
                      </a:r>
                      <a:r>
                        <a:rPr sz="650" spc="40" dirty="0">
                          <a:solidFill>
                            <a:srgbClr val="231F20"/>
                          </a:solidFill>
                          <a:latin typeface="Arial"/>
                          <a:cs typeface="Arial"/>
                        </a:rPr>
                        <a:t> </a:t>
                      </a:r>
                      <a:r>
                        <a:rPr sz="650" spc="0" dirty="0">
                          <a:solidFill>
                            <a:srgbClr val="231F20"/>
                          </a:solidFill>
                          <a:latin typeface="Arial"/>
                          <a:cs typeface="Arial"/>
                        </a:rPr>
                        <a:t>é</a:t>
                      </a:r>
                      <a:r>
                        <a:rPr sz="650" spc="40" dirty="0">
                          <a:solidFill>
                            <a:srgbClr val="231F20"/>
                          </a:solidFill>
                          <a:latin typeface="Arial"/>
                          <a:cs typeface="Arial"/>
                        </a:rPr>
                        <a:t> </a:t>
                      </a:r>
                      <a:r>
                        <a:rPr sz="650" spc="10" dirty="0">
                          <a:solidFill>
                            <a:srgbClr val="231F20"/>
                          </a:solidFill>
                          <a:latin typeface="Arial"/>
                          <a:cs typeface="Arial"/>
                        </a:rPr>
                        <a:t>unicament</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tolerad</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no âmbit</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e</a:t>
                      </a:r>
                      <a:r>
                        <a:rPr sz="650" spc="0" dirty="0">
                          <a:solidFill>
                            <a:srgbClr val="231F20"/>
                          </a:solidFill>
                          <a:latin typeface="Arial"/>
                          <a:cs typeface="Arial"/>
                        </a:rPr>
                        <a:t>m</a:t>
                      </a:r>
                      <a:r>
                        <a:rPr sz="650" spc="40" dirty="0">
                          <a:solidFill>
                            <a:srgbClr val="231F20"/>
                          </a:solidFill>
                          <a:latin typeface="Arial"/>
                          <a:cs typeface="Arial"/>
                        </a:rPr>
                        <a:t> </a:t>
                      </a:r>
                      <a:r>
                        <a:rPr sz="650" spc="10" dirty="0">
                          <a:solidFill>
                            <a:srgbClr val="231F20"/>
                          </a:solidFill>
                          <a:latin typeface="Arial"/>
                          <a:cs typeface="Arial"/>
                        </a:rPr>
                        <a:t>qu</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a</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reivindicaçõe</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dest</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vestuári</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nã</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seja</a:t>
                      </a:r>
                      <a:r>
                        <a:rPr sz="650" spc="0" dirty="0">
                          <a:solidFill>
                            <a:srgbClr val="231F20"/>
                          </a:solidFill>
                          <a:latin typeface="Arial"/>
                          <a:cs typeface="Arial"/>
                        </a:rPr>
                        <a:t>m</a:t>
                      </a:r>
                      <a:r>
                        <a:rPr sz="650" spc="40" dirty="0">
                          <a:solidFill>
                            <a:srgbClr val="231F20"/>
                          </a:solidFill>
                          <a:latin typeface="Arial"/>
                          <a:cs typeface="Arial"/>
                        </a:rPr>
                        <a:t> </a:t>
                      </a:r>
                      <a:r>
                        <a:rPr sz="650" spc="10" dirty="0">
                          <a:solidFill>
                            <a:srgbClr val="231F20"/>
                          </a:solidFill>
                          <a:latin typeface="Arial"/>
                          <a:cs typeface="Arial"/>
                        </a:rPr>
                        <a:t>afectadas</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E</a:t>
                      </a:r>
                      <a:r>
                        <a:rPr sz="650" spc="0" dirty="0">
                          <a:solidFill>
                            <a:srgbClr val="231F20"/>
                          </a:solidFill>
                          <a:latin typeface="Arial"/>
                          <a:cs typeface="Arial"/>
                        </a:rPr>
                        <a:t>m</a:t>
                      </a:r>
                      <a:r>
                        <a:rPr sz="650" spc="40" dirty="0">
                          <a:solidFill>
                            <a:srgbClr val="231F20"/>
                          </a:solidFill>
                          <a:latin typeface="Arial"/>
                          <a:cs typeface="Arial"/>
                        </a:rPr>
                        <a:t> </a:t>
                      </a:r>
                      <a:r>
                        <a:rPr sz="650" spc="10" dirty="0">
                          <a:solidFill>
                            <a:srgbClr val="231F20"/>
                          </a:solidFill>
                          <a:latin typeface="Arial"/>
                          <a:cs typeface="Arial"/>
                        </a:rPr>
                        <a:t>cas</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dúvidas</a:t>
                      </a:r>
                      <a:r>
                        <a:rPr sz="650" spc="0" dirty="0">
                          <a:solidFill>
                            <a:srgbClr val="231F20"/>
                          </a:solidFill>
                          <a:latin typeface="Arial"/>
                          <a:cs typeface="Arial"/>
                        </a:rPr>
                        <a:t>,</a:t>
                      </a:r>
                      <a:r>
                        <a:rPr sz="650" spc="40" dirty="0">
                          <a:solidFill>
                            <a:srgbClr val="231F20"/>
                          </a:solidFill>
                          <a:latin typeface="Arial"/>
                          <a:cs typeface="Arial"/>
                        </a:rPr>
                        <a:t> </a:t>
                      </a:r>
                      <a:r>
                        <a:rPr sz="650" spc="10" dirty="0">
                          <a:solidFill>
                            <a:srgbClr val="231F20"/>
                          </a:solidFill>
                          <a:latin typeface="Arial"/>
                          <a:cs typeface="Arial"/>
                        </a:rPr>
                        <a:t>contacta</a:t>
                      </a:r>
                      <a:r>
                        <a:rPr sz="650" spc="0" dirty="0">
                          <a:solidFill>
                            <a:srgbClr val="231F20"/>
                          </a:solidFill>
                          <a:latin typeface="Arial"/>
                          <a:cs typeface="Arial"/>
                        </a:rPr>
                        <a:t>r</a:t>
                      </a:r>
                      <a:r>
                        <a:rPr sz="650" spc="40" dirty="0">
                          <a:solidFill>
                            <a:srgbClr val="231F20"/>
                          </a:solidFill>
                          <a:latin typeface="Arial"/>
                          <a:cs typeface="Arial"/>
                        </a:rPr>
                        <a:t> </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fabricant</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abaix</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ante</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e</a:t>
                      </a:r>
                      <a:r>
                        <a:rPr sz="650" spc="40" dirty="0">
                          <a:solidFill>
                            <a:srgbClr val="231F20"/>
                          </a:solidFill>
                          <a:latin typeface="Arial"/>
                          <a:cs typeface="Arial"/>
                        </a:rPr>
                        <a:t> </a:t>
                      </a:r>
                      <a:r>
                        <a:rPr sz="650" spc="10" dirty="0">
                          <a:solidFill>
                            <a:srgbClr val="231F20"/>
                          </a:solidFill>
                          <a:latin typeface="Arial"/>
                          <a:cs typeface="Arial"/>
                        </a:rPr>
                        <a:t>tenta</a:t>
                      </a:r>
                      <a:r>
                        <a:rPr sz="650" spc="0" dirty="0">
                          <a:solidFill>
                            <a:srgbClr val="231F20"/>
                          </a:solidFill>
                          <a:latin typeface="Arial"/>
                          <a:cs typeface="Arial"/>
                        </a:rPr>
                        <a:t>r</a:t>
                      </a:r>
                      <a:r>
                        <a:rPr sz="650" spc="40" dirty="0">
                          <a:solidFill>
                            <a:srgbClr val="231F20"/>
                          </a:solidFill>
                          <a:latin typeface="Arial"/>
                          <a:cs typeface="Arial"/>
                        </a:rPr>
                        <a:t> </a:t>
                      </a:r>
                      <a:r>
                        <a:rPr sz="650" spc="10" dirty="0">
                          <a:solidFill>
                            <a:srgbClr val="231F20"/>
                          </a:solidFill>
                          <a:latin typeface="Arial"/>
                          <a:cs typeface="Arial"/>
                        </a:rPr>
                        <a:t>repara</a:t>
                      </a:r>
                      <a:r>
                        <a:rPr sz="650" spc="0" dirty="0">
                          <a:solidFill>
                            <a:srgbClr val="231F20"/>
                          </a:solidFill>
                          <a:latin typeface="Arial"/>
                          <a:cs typeface="Arial"/>
                        </a:rPr>
                        <a:t>r</a:t>
                      </a:r>
                      <a:r>
                        <a:rPr sz="650" spc="40" dirty="0">
                          <a:solidFill>
                            <a:srgbClr val="231F20"/>
                          </a:solidFill>
                          <a:latin typeface="Arial"/>
                          <a:cs typeface="Arial"/>
                        </a:rPr>
                        <a:t> </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produto. Contacta</a:t>
                      </a:r>
                      <a:r>
                        <a:rPr sz="650" spc="0" dirty="0">
                          <a:solidFill>
                            <a:srgbClr val="231F20"/>
                          </a:solidFill>
                          <a:latin typeface="Arial"/>
                          <a:cs typeface="Arial"/>
                        </a:rPr>
                        <a:t>r</a:t>
                      </a:r>
                      <a:r>
                        <a:rPr sz="650" spc="40" dirty="0">
                          <a:solidFill>
                            <a:srgbClr val="231F20"/>
                          </a:solidFill>
                          <a:latin typeface="Arial"/>
                          <a:cs typeface="Arial"/>
                        </a:rPr>
                        <a:t> </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responsáve</a:t>
                      </a:r>
                      <a:r>
                        <a:rPr sz="650" spc="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pelo</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resíduo</a:t>
                      </a:r>
                      <a:r>
                        <a:rPr sz="650" spc="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par</a:t>
                      </a:r>
                      <a:r>
                        <a:rPr sz="650" spc="0" dirty="0">
                          <a:solidFill>
                            <a:srgbClr val="231F20"/>
                          </a:solidFill>
                          <a:latin typeface="Arial"/>
                          <a:cs typeface="Arial"/>
                        </a:rPr>
                        <a:t>a</a:t>
                      </a:r>
                      <a:r>
                        <a:rPr sz="650" spc="40" dirty="0">
                          <a:solidFill>
                            <a:srgbClr val="231F20"/>
                          </a:solidFill>
                          <a:latin typeface="Arial"/>
                          <a:cs typeface="Arial"/>
                        </a:rPr>
                        <a:t> </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eliminaçã</a:t>
                      </a:r>
                      <a:r>
                        <a:rPr sz="650" spc="0" dirty="0">
                          <a:solidFill>
                            <a:srgbClr val="231F20"/>
                          </a:solidFill>
                          <a:latin typeface="Arial"/>
                          <a:cs typeface="Arial"/>
                        </a:rPr>
                        <a:t>o</a:t>
                      </a:r>
                      <a:r>
                        <a:rPr sz="650" spc="40" dirty="0">
                          <a:solidFill>
                            <a:srgbClr val="231F20"/>
                          </a:solidFill>
                          <a:latin typeface="Arial"/>
                          <a:cs typeface="Arial"/>
                        </a:rPr>
                        <a:t> </a:t>
                      </a:r>
                      <a:r>
                        <a:rPr sz="650" spc="10" dirty="0">
                          <a:solidFill>
                            <a:srgbClr val="231F20"/>
                          </a:solidFill>
                          <a:latin typeface="Arial"/>
                          <a:cs typeface="Arial"/>
                        </a:rPr>
                        <a:t>adequad</a:t>
                      </a:r>
                      <a:r>
                        <a:rPr sz="650" spc="0" dirty="0">
                          <a:solidFill>
                            <a:srgbClr val="231F20"/>
                          </a:solidFill>
                          <a:latin typeface="Arial"/>
                          <a:cs typeface="Arial"/>
                        </a:rPr>
                        <a:t>a</a:t>
                      </a:r>
                      <a:r>
                        <a:rPr sz="650" spc="40" dirty="0">
                          <a:solidFill>
                            <a:srgbClr val="231F20"/>
                          </a:solidFill>
                          <a:latin typeface="Arial"/>
                          <a:cs typeface="Arial"/>
                        </a:rPr>
                        <a:t> </a:t>
                      </a:r>
                      <a:r>
                        <a:rPr sz="650" spc="10" dirty="0">
                          <a:solidFill>
                            <a:srgbClr val="231F20"/>
                          </a:solidFill>
                          <a:latin typeface="Arial"/>
                          <a:cs typeface="Arial"/>
                        </a:rPr>
                        <a:t>d</a:t>
                      </a:r>
                      <a:r>
                        <a:rPr sz="650" spc="0" dirty="0">
                          <a:solidFill>
                            <a:srgbClr val="231F20"/>
                          </a:solidFill>
                          <a:latin typeface="Arial"/>
                          <a:cs typeface="Arial"/>
                        </a:rPr>
                        <a:t>o</a:t>
                      </a:r>
                      <a:r>
                        <a:rPr sz="650" spc="40" dirty="0">
                          <a:solidFill>
                            <a:srgbClr val="231F20"/>
                          </a:solidFill>
                          <a:latin typeface="Arial"/>
                          <a:cs typeface="Arial"/>
                        </a:rPr>
                        <a:t> </a:t>
                      </a:r>
                      <a:r>
                        <a:rPr sz="650" spc="10" dirty="0" err="1">
                          <a:solidFill>
                            <a:srgbClr val="231F20"/>
                          </a:solidFill>
                          <a:latin typeface="Arial"/>
                          <a:cs typeface="Arial"/>
                        </a:rPr>
                        <a:t>vestuário</a:t>
                      </a:r>
                      <a:r>
                        <a:rPr sz="650" spc="10" dirty="0">
                          <a:solidFill>
                            <a:srgbClr val="231F20"/>
                          </a:solidFill>
                          <a:latin typeface="Arial"/>
                          <a:ea typeface="+mn-ea"/>
                          <a:cs typeface="Arial"/>
                        </a:rPr>
                        <a:t>.</a:t>
                      </a:r>
                      <a:r>
                        <a:rPr lang="fr-FR" sz="650" spc="10" dirty="0">
                          <a:solidFill>
                            <a:srgbClr val="231F20"/>
                          </a:solidFill>
                          <a:latin typeface="Arial"/>
                          <a:ea typeface="+mn-ea"/>
                          <a:cs typeface="Arial"/>
                        </a:rPr>
                        <a:t> </a:t>
                      </a:r>
                      <a:r>
                        <a:rPr lang="pt-BR" altLang="fr-FR" sz="650" spc="10" dirty="0">
                          <a:solidFill>
                            <a:srgbClr val="231F20"/>
                          </a:solidFill>
                          <a:latin typeface="Arial"/>
                          <a:ea typeface="+mn-ea"/>
                          <a:cs typeface="Arial"/>
                        </a:rPr>
                        <a:t>A declaração de conformidade está disponível no site: ver **.</a:t>
                      </a:r>
                      <a:endParaRPr sz="650" spc="10" dirty="0">
                        <a:solidFill>
                          <a:srgbClr val="231F20"/>
                        </a:solidFill>
                        <a:latin typeface="Arial"/>
                        <a:ea typeface="+mn-ea"/>
                        <a:cs typeface="Arial"/>
                      </a:endParaRPr>
                    </a:p>
                  </a:txBody>
                  <a:tcPr marL="0" marR="0" marT="0" marB="0">
                    <a:lnL w="12700">
                      <a:solidFill>
                        <a:srgbClr val="231F20"/>
                      </a:solidFill>
                      <a:prstDash val="solid"/>
                    </a:lnL>
                    <a:lnR w="12700">
                      <a:solidFill>
                        <a:srgbClr val="231F20"/>
                      </a:solidFill>
                      <a:prstDash val="solid"/>
                    </a:lnR>
                    <a:lnB w="12700">
                      <a:solidFill>
                        <a:srgbClr val="231F20"/>
                      </a:solidFill>
                      <a:prstDash val="solid"/>
                    </a:lnB>
                  </a:tcPr>
                </a:tc>
                <a:tc hMerge="1">
                  <a:txBody>
                    <a:bodyPr/>
                    <a:lstStyle/>
                    <a:p>
                      <a:endParaRPr/>
                    </a:p>
                  </a:txBody>
                  <a:tcPr marL="0" marR="0" marT="0" marB="0"/>
                </a:tc>
                <a:extLst>
                  <a:ext uri="{0D108BD9-81ED-4DB2-BD59-A6C34878D82A}">
                    <a16:rowId xmlns:a16="http://schemas.microsoft.com/office/drawing/2014/main" val="10013"/>
                  </a:ext>
                </a:extLst>
              </a:tr>
            </a:tbl>
          </a:graphicData>
        </a:graphic>
      </p:graphicFrame>
      <p:pic>
        <p:nvPicPr>
          <p:cNvPr id="62" name="Picture 61" descr="AR-01.jp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54250" y="9156700"/>
            <a:ext cx="210312" cy="118872"/>
          </a:xfrm>
          <a:prstGeom prst="rect">
            <a:avLst/>
          </a:prstGeom>
        </p:spPr>
      </p:pic>
      <p:sp>
        <p:nvSpPr>
          <p:cNvPr id="61" name="ZoneTexte 60">
            <a:extLst>
              <a:ext uri="{FF2B5EF4-FFF2-40B4-BE49-F238E27FC236}">
                <a16:creationId xmlns:a16="http://schemas.microsoft.com/office/drawing/2014/main" id="{A029C36B-4A2A-4813-B8D7-D5720AAF7B09}"/>
              </a:ext>
            </a:extLst>
          </p:cNvPr>
          <p:cNvSpPr txBox="1"/>
          <p:nvPr/>
        </p:nvSpPr>
        <p:spPr>
          <a:xfrm>
            <a:off x="221357" y="10453718"/>
            <a:ext cx="3512657" cy="215444"/>
          </a:xfrm>
          <a:prstGeom prst="rect">
            <a:avLst/>
          </a:prstGeom>
          <a:noFill/>
        </p:spPr>
        <p:txBody>
          <a:bodyPr wrap="square">
            <a:spAutoFit/>
          </a:bodyPr>
          <a:lstStyle/>
          <a:p>
            <a:pPr algn="ctr">
              <a:defRPr/>
            </a:pPr>
            <a:r>
              <a:rPr lang="fr-FR" sz="800" dirty="0">
                <a:latin typeface="+mn-lt"/>
              </a:rPr>
              <a:t>** https://wep.ovh/files/declaration_conformity/</a:t>
            </a:r>
          </a:p>
        </p:txBody>
      </p:sp>
      <p:pic>
        <p:nvPicPr>
          <p:cNvPr id="63" name="Picture 367" descr="LOGO C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31303" y="276015"/>
            <a:ext cx="766763"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ZoneTexte 1"/>
          <p:cNvSpPr txBox="1">
            <a:spLocks noChangeArrowheads="1"/>
          </p:cNvSpPr>
          <p:nvPr/>
        </p:nvSpPr>
        <p:spPr bwMode="auto">
          <a:xfrm>
            <a:off x="6644003" y="950702"/>
            <a:ext cx="8715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800"/>
              <a:t>EN ISO13688</a:t>
            </a:r>
            <a:endParaRPr lang="fr-FR" altLang="fr-FR"/>
          </a:p>
        </p:txBody>
      </p:sp>
      <p:pic>
        <p:nvPicPr>
          <p:cNvPr id="65" name="Image 70" descr="Description: Une image contenant clipart&#10;&#10;Description générée automatiquement">
            <a:extLst>
              <a:ext uri="{FF2B5EF4-FFF2-40B4-BE49-F238E27FC236}">
                <a16:creationId xmlns:a16="http://schemas.microsoft.com/office/drawing/2014/main" id="{0B32F41C-B26C-438B-9690-E1C59399D8E6}"/>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58434" y="341838"/>
            <a:ext cx="165100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 name="Picture 3">
            <a:extLst>
              <a:ext uri="{FF2B5EF4-FFF2-40B4-BE49-F238E27FC236}">
                <a16:creationId xmlns:a16="http://schemas.microsoft.com/office/drawing/2014/main" id="{4F714340-D737-4964-80D0-D3FE387EF999}"/>
              </a:ext>
            </a:extLst>
          </p:cNvPr>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132449" y="9450619"/>
            <a:ext cx="387651" cy="387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186537" y="189108"/>
            <a:ext cx="161290" cy="133985"/>
          </a:xfrm>
          <a:prstGeom prst="rect">
            <a:avLst/>
          </a:prstGeom>
        </p:spPr>
        <p:txBody>
          <a:bodyPr vert="horz" wrap="square" lIns="0" tIns="0" rIns="0" bIns="0" rtlCol="0">
            <a:noAutofit/>
          </a:bodyPr>
          <a:lstStyle/>
          <a:p>
            <a:pPr marL="12700">
              <a:lnSpc>
                <a:spcPct val="100000"/>
              </a:lnSpc>
            </a:pPr>
            <a:r>
              <a:rPr sz="800" b="1" dirty="0">
                <a:solidFill>
                  <a:srgbClr val="FFFFFF"/>
                </a:solidFill>
                <a:latin typeface="Arial"/>
                <a:cs typeface="Arial"/>
              </a:rPr>
              <a:t>SV</a:t>
            </a:r>
            <a:endParaRPr sz="800">
              <a:latin typeface="Arial"/>
              <a:cs typeface="Arial"/>
            </a:endParaRPr>
          </a:p>
        </p:txBody>
      </p:sp>
      <p:sp>
        <p:nvSpPr>
          <p:cNvPr id="3" name="object 3"/>
          <p:cNvSpPr txBox="1"/>
          <p:nvPr/>
        </p:nvSpPr>
        <p:spPr>
          <a:xfrm>
            <a:off x="157679" y="134714"/>
            <a:ext cx="7046140" cy="667915"/>
          </a:xfrm>
          <a:prstGeom prst="rect">
            <a:avLst/>
          </a:prstGeom>
          <a:ln>
            <a:noFill/>
          </a:ln>
        </p:spPr>
        <p:txBody>
          <a:bodyPr vert="horz" wrap="square" lIns="0" tIns="0" rIns="0" bIns="0" rtlCol="0">
            <a:noAutofit/>
          </a:bodyPr>
          <a:lstStyle/>
          <a:p>
            <a:pPr marL="12700">
              <a:lnSpc>
                <a:spcPct val="100000"/>
              </a:lnSpc>
            </a:pPr>
            <a:r>
              <a:rPr sz="650" spc="40" dirty="0">
                <a:solidFill>
                  <a:srgbClr val="231F20"/>
                </a:solidFill>
                <a:latin typeface="Arial"/>
                <a:cs typeface="Arial"/>
              </a:rPr>
              <a:t>materia</a:t>
            </a:r>
            <a:r>
              <a:rPr sz="650" spc="10" dirty="0">
                <a:solidFill>
                  <a:srgbClr val="231F20"/>
                </a:solidFill>
                <a:latin typeface="Arial"/>
                <a:cs typeface="Arial"/>
              </a:rPr>
              <a:t>l</a:t>
            </a:r>
            <a:r>
              <a:rPr sz="650" spc="40" dirty="0">
                <a:solidFill>
                  <a:srgbClr val="231F20"/>
                </a:solidFill>
                <a:latin typeface="Arial"/>
                <a:cs typeface="Arial"/>
              </a:rPr>
              <a:t> </a:t>
            </a:r>
            <a:r>
              <a:rPr sz="650" spc="15" dirty="0">
                <a:solidFill>
                  <a:srgbClr val="231F20"/>
                </a:solidFill>
                <a:latin typeface="Arial"/>
                <a:cs typeface="Arial"/>
              </a:rPr>
              <a:t>:</a:t>
            </a:r>
            <a:r>
              <a:rPr sz="650" spc="40" dirty="0">
                <a:solidFill>
                  <a:srgbClr val="231F20"/>
                </a:solidFill>
                <a:latin typeface="Arial"/>
                <a:cs typeface="Arial"/>
              </a:rPr>
              <a:t> </a:t>
            </a:r>
            <a:r>
              <a:rPr sz="650" spc="35" dirty="0">
                <a:solidFill>
                  <a:srgbClr val="231F20"/>
                </a:solidFill>
                <a:latin typeface="Arial"/>
                <a:cs typeface="Arial"/>
              </a:rPr>
              <a:t>polyester</a:t>
            </a:r>
            <a:endParaRPr sz="650" dirty="0">
              <a:latin typeface="Arial"/>
              <a:cs typeface="Arial"/>
            </a:endParaRPr>
          </a:p>
          <a:p>
            <a:pPr marL="12700">
              <a:lnSpc>
                <a:spcPts val="700"/>
              </a:lnSpc>
            </a:pPr>
            <a:r>
              <a:rPr sz="650" u="sng" spc="40" dirty="0">
                <a:solidFill>
                  <a:srgbClr val="231F20"/>
                </a:solidFill>
                <a:latin typeface="Arial"/>
                <a:cs typeface="Arial"/>
              </a:rPr>
              <a:t>Begränsningar</a:t>
            </a:r>
            <a:r>
              <a:rPr sz="650" u="sng" spc="25" dirty="0">
                <a:solidFill>
                  <a:srgbClr val="231F20"/>
                </a:solidFill>
                <a:latin typeface="Arial"/>
                <a:cs typeface="Arial"/>
              </a:rPr>
              <a:t> </a:t>
            </a:r>
            <a:r>
              <a:rPr sz="650" u="sng" spc="10" dirty="0">
                <a:solidFill>
                  <a:srgbClr val="231F20"/>
                </a:solidFill>
                <a:latin typeface="Arial"/>
                <a:cs typeface="Arial"/>
              </a:rPr>
              <a:t>i</a:t>
            </a:r>
            <a:r>
              <a:rPr sz="650" u="sng" spc="35" dirty="0">
                <a:solidFill>
                  <a:srgbClr val="231F20"/>
                </a:solidFill>
                <a:latin typeface="Arial"/>
                <a:cs typeface="Arial"/>
              </a:rPr>
              <a:t> </a:t>
            </a:r>
            <a:r>
              <a:rPr sz="650" u="sng" spc="40" dirty="0">
                <a:solidFill>
                  <a:srgbClr val="231F20"/>
                </a:solidFill>
                <a:latin typeface="Arial"/>
                <a:cs typeface="Arial"/>
              </a:rPr>
              <a:t>användningen</a:t>
            </a:r>
            <a:r>
              <a:rPr sz="650" u="sng" spc="15" dirty="0">
                <a:solidFill>
                  <a:srgbClr val="231F20"/>
                </a:solidFill>
                <a:latin typeface="Arial"/>
                <a:cs typeface="Arial"/>
              </a:rPr>
              <a:t>:</a:t>
            </a:r>
            <a:r>
              <a:rPr sz="650" spc="30" dirty="0">
                <a:solidFill>
                  <a:srgbClr val="231F20"/>
                </a:solidFill>
                <a:latin typeface="Arial"/>
                <a:cs typeface="Arial"/>
              </a:rPr>
              <a:t> </a:t>
            </a:r>
            <a:r>
              <a:rPr sz="650" spc="35" dirty="0">
                <a:solidFill>
                  <a:srgbClr val="231F20"/>
                </a:solidFill>
                <a:latin typeface="Arial"/>
                <a:cs typeface="Arial"/>
              </a:rPr>
              <a:t>Detta</a:t>
            </a:r>
            <a:r>
              <a:rPr sz="650" spc="40" dirty="0">
                <a:solidFill>
                  <a:srgbClr val="231F20"/>
                </a:solidFill>
                <a:latin typeface="Arial"/>
                <a:cs typeface="Arial"/>
              </a:rPr>
              <a:t> klädesplag</a:t>
            </a:r>
            <a:r>
              <a:rPr sz="650" spc="35" dirty="0">
                <a:solidFill>
                  <a:srgbClr val="231F20"/>
                </a:solidFill>
                <a:latin typeface="Arial"/>
                <a:cs typeface="Arial"/>
              </a:rPr>
              <a:t>g</a:t>
            </a:r>
            <a:r>
              <a:rPr sz="650" spc="40" dirty="0">
                <a:solidFill>
                  <a:srgbClr val="231F20"/>
                </a:solidFill>
                <a:latin typeface="Arial"/>
                <a:cs typeface="Arial"/>
              </a:rPr>
              <a:t> </a:t>
            </a:r>
            <a:r>
              <a:rPr sz="650" spc="45" dirty="0">
                <a:solidFill>
                  <a:srgbClr val="231F20"/>
                </a:solidFill>
                <a:latin typeface="Arial"/>
                <a:cs typeface="Arial"/>
              </a:rPr>
              <a:t>ä</a:t>
            </a:r>
            <a:r>
              <a:rPr sz="650" spc="20" dirty="0">
                <a:solidFill>
                  <a:srgbClr val="231F20"/>
                </a:solidFill>
                <a:latin typeface="Arial"/>
                <a:cs typeface="Arial"/>
              </a:rPr>
              <a:t>r</a:t>
            </a:r>
            <a:r>
              <a:rPr sz="650" spc="40" dirty="0">
                <a:solidFill>
                  <a:srgbClr val="231F20"/>
                </a:solidFill>
                <a:latin typeface="Arial"/>
                <a:cs typeface="Arial"/>
              </a:rPr>
              <a:t> </a:t>
            </a:r>
            <a:r>
              <a:rPr sz="650" spc="35" dirty="0">
                <a:solidFill>
                  <a:srgbClr val="231F20"/>
                </a:solidFill>
                <a:latin typeface="Arial"/>
                <a:cs typeface="Arial"/>
              </a:rPr>
              <a:t>et</a:t>
            </a:r>
            <a:r>
              <a:rPr sz="650" spc="15" dirty="0">
                <a:solidFill>
                  <a:srgbClr val="231F20"/>
                </a:solidFill>
                <a:latin typeface="Arial"/>
                <a:cs typeface="Arial"/>
              </a:rPr>
              <a:t>t</a:t>
            </a:r>
            <a:r>
              <a:rPr sz="650" spc="40" dirty="0">
                <a:solidFill>
                  <a:srgbClr val="231F20"/>
                </a:solidFill>
                <a:latin typeface="Arial"/>
                <a:cs typeface="Arial"/>
              </a:rPr>
              <a:t> klädesplag</a:t>
            </a:r>
            <a:r>
              <a:rPr sz="650" spc="35" dirty="0">
                <a:solidFill>
                  <a:srgbClr val="231F20"/>
                </a:solidFill>
                <a:latin typeface="Arial"/>
                <a:cs typeface="Arial"/>
              </a:rPr>
              <a:t>g</a:t>
            </a:r>
            <a:r>
              <a:rPr sz="650" spc="40" dirty="0">
                <a:solidFill>
                  <a:srgbClr val="231F20"/>
                </a:solidFill>
                <a:latin typeface="Arial"/>
                <a:cs typeface="Arial"/>
              </a:rPr>
              <a:t> </a:t>
            </a:r>
            <a:r>
              <a:rPr sz="650" spc="55" dirty="0">
                <a:solidFill>
                  <a:srgbClr val="231F20"/>
                </a:solidFill>
                <a:latin typeface="Arial"/>
                <a:cs typeface="Arial"/>
              </a:rPr>
              <a:t>me</a:t>
            </a:r>
            <a:r>
              <a:rPr sz="650" spc="35" dirty="0">
                <a:solidFill>
                  <a:srgbClr val="231F20"/>
                </a:solidFill>
                <a:latin typeface="Arial"/>
                <a:cs typeface="Arial"/>
              </a:rPr>
              <a:t>d</a:t>
            </a:r>
            <a:r>
              <a:rPr sz="650" spc="40" dirty="0">
                <a:solidFill>
                  <a:srgbClr val="231F20"/>
                </a:solidFill>
                <a:latin typeface="Arial"/>
                <a:cs typeface="Arial"/>
              </a:rPr>
              <a:t> </a:t>
            </a:r>
            <a:r>
              <a:rPr sz="650" spc="45" dirty="0">
                <a:solidFill>
                  <a:srgbClr val="231F20"/>
                </a:solidFill>
                <a:latin typeface="Arial"/>
                <a:cs typeface="Arial"/>
              </a:rPr>
              <a:t>hö</a:t>
            </a:r>
            <a:r>
              <a:rPr sz="650" spc="35" dirty="0">
                <a:solidFill>
                  <a:srgbClr val="231F20"/>
                </a:solidFill>
                <a:latin typeface="Arial"/>
                <a:cs typeface="Arial"/>
              </a:rPr>
              <a:t>g</a:t>
            </a:r>
            <a:r>
              <a:rPr sz="650" spc="40" dirty="0">
                <a:solidFill>
                  <a:srgbClr val="231F20"/>
                </a:solidFill>
                <a:latin typeface="Arial"/>
                <a:cs typeface="Arial"/>
              </a:rPr>
              <a:t> </a:t>
            </a:r>
            <a:r>
              <a:rPr sz="650" spc="35" dirty="0">
                <a:solidFill>
                  <a:srgbClr val="231F20"/>
                </a:solidFill>
                <a:latin typeface="Arial"/>
                <a:cs typeface="Arial"/>
              </a:rPr>
              <a:t>synlighet</a:t>
            </a:r>
            <a:r>
              <a:rPr sz="650" spc="15" dirty="0">
                <a:solidFill>
                  <a:srgbClr val="231F20"/>
                </a:solidFill>
                <a:latin typeface="Arial"/>
                <a:cs typeface="Arial"/>
              </a:rPr>
              <a:t>.</a:t>
            </a:r>
            <a:r>
              <a:rPr sz="650" spc="40" dirty="0">
                <a:solidFill>
                  <a:srgbClr val="231F20"/>
                </a:solidFill>
                <a:latin typeface="Arial"/>
                <a:cs typeface="Arial"/>
              </a:rPr>
              <a:t> Klädesplagge</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skal</a:t>
            </a:r>
            <a:r>
              <a:rPr sz="650" spc="10" dirty="0">
                <a:solidFill>
                  <a:srgbClr val="231F20"/>
                </a:solidFill>
                <a:latin typeface="Arial"/>
                <a:cs typeface="Arial"/>
              </a:rPr>
              <a:t>l</a:t>
            </a:r>
            <a:r>
              <a:rPr sz="650" spc="40" dirty="0">
                <a:solidFill>
                  <a:srgbClr val="231F20"/>
                </a:solidFill>
                <a:latin typeface="Arial"/>
                <a:cs typeface="Arial"/>
              </a:rPr>
              <a:t> </a:t>
            </a:r>
            <a:r>
              <a:rPr sz="650" spc="25" dirty="0">
                <a:solidFill>
                  <a:srgbClr val="231F20"/>
                </a:solidFill>
                <a:latin typeface="Arial"/>
                <a:cs typeface="Arial"/>
              </a:rPr>
              <a:t>allti</a:t>
            </a:r>
            <a:r>
              <a:rPr sz="650" spc="35" dirty="0">
                <a:solidFill>
                  <a:srgbClr val="231F20"/>
                </a:solidFill>
                <a:latin typeface="Arial"/>
                <a:cs typeface="Arial"/>
              </a:rPr>
              <a:t>d</a:t>
            </a:r>
            <a:r>
              <a:rPr sz="650" spc="40" dirty="0">
                <a:solidFill>
                  <a:srgbClr val="231F20"/>
                </a:solidFill>
                <a:latin typeface="Arial"/>
                <a:cs typeface="Arial"/>
              </a:rPr>
              <a:t> bära</a:t>
            </a:r>
            <a:r>
              <a:rPr sz="650" spc="30" dirty="0">
                <a:solidFill>
                  <a:srgbClr val="231F20"/>
                </a:solidFill>
                <a:latin typeface="Arial"/>
                <a:cs typeface="Arial"/>
              </a:rPr>
              <a:t>s</a:t>
            </a:r>
            <a:r>
              <a:rPr sz="650" spc="40" dirty="0">
                <a:solidFill>
                  <a:srgbClr val="231F20"/>
                </a:solidFill>
                <a:latin typeface="Arial"/>
                <a:cs typeface="Arial"/>
              </a:rPr>
              <a:t> </a:t>
            </a:r>
            <a:r>
              <a:rPr sz="650" spc="30" dirty="0">
                <a:solidFill>
                  <a:srgbClr val="231F20"/>
                </a:solidFill>
                <a:latin typeface="Arial"/>
                <a:cs typeface="Arial"/>
              </a:rPr>
              <a:t>tillstäng</a:t>
            </a:r>
            <a:r>
              <a:rPr sz="650" spc="15" dirty="0">
                <a:solidFill>
                  <a:srgbClr val="231F20"/>
                </a:solidFill>
                <a:latin typeface="Arial"/>
                <a:cs typeface="Arial"/>
              </a:rPr>
              <a:t>t</a:t>
            </a:r>
            <a:r>
              <a:rPr sz="650" spc="40" dirty="0">
                <a:solidFill>
                  <a:srgbClr val="231F20"/>
                </a:solidFill>
                <a:latin typeface="Arial"/>
                <a:cs typeface="Arial"/>
              </a:rPr>
              <a:t> oc</a:t>
            </a:r>
            <a:r>
              <a:rPr sz="650" spc="35" dirty="0">
                <a:solidFill>
                  <a:srgbClr val="231F20"/>
                </a:solidFill>
                <a:latin typeface="Arial"/>
                <a:cs typeface="Arial"/>
              </a:rPr>
              <a:t>h</a:t>
            </a:r>
            <a:r>
              <a:rPr sz="650" spc="40" dirty="0">
                <a:solidFill>
                  <a:srgbClr val="231F20"/>
                </a:solidFill>
                <a:latin typeface="Arial"/>
                <a:cs typeface="Arial"/>
              </a:rPr>
              <a:t> </a:t>
            </a:r>
            <a:r>
              <a:rPr sz="650" spc="30" dirty="0">
                <a:solidFill>
                  <a:srgbClr val="231F20"/>
                </a:solidFill>
                <a:latin typeface="Arial"/>
                <a:cs typeface="Arial"/>
              </a:rPr>
              <a:t>int</a:t>
            </a:r>
            <a:r>
              <a:rPr sz="650" spc="35" dirty="0">
                <a:solidFill>
                  <a:srgbClr val="231F20"/>
                </a:solidFill>
                <a:latin typeface="Arial"/>
                <a:cs typeface="Arial"/>
              </a:rPr>
              <a:t>e</a:t>
            </a:r>
            <a:r>
              <a:rPr sz="650" spc="40" dirty="0">
                <a:solidFill>
                  <a:srgbClr val="231F20"/>
                </a:solidFill>
                <a:latin typeface="Arial"/>
                <a:cs typeface="Arial"/>
              </a:rPr>
              <a:t> var</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täck</a:t>
            </a:r>
            <a:r>
              <a:rPr sz="650" spc="15" dirty="0">
                <a:solidFill>
                  <a:srgbClr val="231F20"/>
                </a:solidFill>
                <a:latin typeface="Arial"/>
                <a:cs typeface="Arial"/>
              </a:rPr>
              <a:t>t</a:t>
            </a:r>
            <a:r>
              <a:rPr sz="650" spc="40" dirty="0">
                <a:solidFill>
                  <a:srgbClr val="231F20"/>
                </a:solidFill>
                <a:latin typeface="Arial"/>
                <a:cs typeface="Arial"/>
              </a:rPr>
              <a:t> </a:t>
            </a:r>
            <a:r>
              <a:rPr sz="650" spc="55" dirty="0">
                <a:solidFill>
                  <a:srgbClr val="231F20"/>
                </a:solidFill>
                <a:latin typeface="Arial"/>
                <a:cs typeface="Arial"/>
              </a:rPr>
              <a:t>me</a:t>
            </a:r>
            <a:r>
              <a:rPr sz="650" spc="35" dirty="0">
                <a:solidFill>
                  <a:srgbClr val="231F20"/>
                </a:solidFill>
                <a:latin typeface="Arial"/>
                <a:cs typeface="Arial"/>
              </a:rPr>
              <a:t>d</a:t>
            </a:r>
            <a:r>
              <a:rPr sz="650" spc="40" dirty="0">
                <a:solidFill>
                  <a:srgbClr val="231F20"/>
                </a:solidFill>
                <a:latin typeface="Arial"/>
                <a:cs typeface="Arial"/>
              </a:rPr>
              <a:t> </a:t>
            </a:r>
            <a:r>
              <a:rPr sz="650" spc="40" dirty="0" err="1">
                <a:solidFill>
                  <a:srgbClr val="231F20"/>
                </a:solidFill>
                <a:latin typeface="Arial"/>
                <a:cs typeface="Arial"/>
              </a:rPr>
              <a:t>andra</a:t>
            </a:r>
            <a:r>
              <a:rPr lang="fr-FR" sz="650" spc="40" dirty="0">
                <a:solidFill>
                  <a:srgbClr val="231F20"/>
                </a:solidFill>
                <a:latin typeface="Arial"/>
                <a:cs typeface="Arial"/>
              </a:rPr>
              <a:t> </a:t>
            </a:r>
            <a:r>
              <a:rPr lang="sv-SE" sz="650" spc="35" dirty="0">
                <a:solidFill>
                  <a:srgbClr val="231F20"/>
                </a:solidFill>
                <a:latin typeface="Arial"/>
                <a:cs typeface="Arial"/>
              </a:rPr>
              <a:t>kläder</a:t>
            </a:r>
            <a:r>
              <a:rPr lang="sv-SE" sz="650" spc="15" dirty="0">
                <a:solidFill>
                  <a:srgbClr val="231F20"/>
                </a:solidFill>
                <a:latin typeface="Arial"/>
                <a:cs typeface="Arial"/>
              </a:rPr>
              <a:t>.</a:t>
            </a:r>
            <a:r>
              <a:rPr lang="sv-SE" sz="650" spc="40" dirty="0">
                <a:solidFill>
                  <a:srgbClr val="231F20"/>
                </a:solidFill>
                <a:latin typeface="Arial"/>
                <a:cs typeface="Arial"/>
              </a:rPr>
              <a:t> </a:t>
            </a:r>
            <a:r>
              <a:rPr lang="sv-SE" sz="650" spc="45" dirty="0">
                <a:solidFill>
                  <a:srgbClr val="231F20"/>
                </a:solidFill>
                <a:latin typeface="Arial"/>
                <a:cs typeface="Arial"/>
              </a:rPr>
              <a:t>Fö</a:t>
            </a:r>
            <a:r>
              <a:rPr lang="sv-SE" sz="650" spc="20" dirty="0">
                <a:solidFill>
                  <a:srgbClr val="231F20"/>
                </a:solidFill>
                <a:latin typeface="Arial"/>
                <a:cs typeface="Arial"/>
              </a:rPr>
              <a:t>r</a:t>
            </a:r>
            <a:r>
              <a:rPr lang="sv-SE" sz="650" spc="40" dirty="0">
                <a:solidFill>
                  <a:srgbClr val="231F20"/>
                </a:solidFill>
                <a:latin typeface="Arial"/>
                <a:cs typeface="Arial"/>
              </a:rPr>
              <a:t> </a:t>
            </a:r>
            <a:r>
              <a:rPr lang="sv-SE" sz="650" spc="35" dirty="0">
                <a:solidFill>
                  <a:srgbClr val="231F20"/>
                </a:solidFill>
                <a:latin typeface="Arial"/>
                <a:cs typeface="Arial"/>
              </a:rPr>
              <a:t>at</a:t>
            </a:r>
            <a:r>
              <a:rPr lang="sv-SE" sz="650" spc="15" dirty="0">
                <a:solidFill>
                  <a:srgbClr val="231F20"/>
                </a:solidFill>
                <a:latin typeface="Arial"/>
                <a:cs typeface="Arial"/>
              </a:rPr>
              <a:t>t</a:t>
            </a:r>
            <a:r>
              <a:rPr lang="sv-SE" sz="650" spc="40" dirty="0">
                <a:solidFill>
                  <a:srgbClr val="231F20"/>
                </a:solidFill>
                <a:latin typeface="Arial"/>
                <a:cs typeface="Arial"/>
              </a:rPr>
              <a:t> garanter</a:t>
            </a:r>
            <a:r>
              <a:rPr lang="sv-SE" sz="650" spc="35" dirty="0">
                <a:solidFill>
                  <a:srgbClr val="231F20"/>
                </a:solidFill>
                <a:latin typeface="Arial"/>
                <a:cs typeface="Arial"/>
              </a:rPr>
              <a:t>a</a:t>
            </a:r>
            <a:r>
              <a:rPr lang="sv-SE" sz="650" spc="40" dirty="0">
                <a:solidFill>
                  <a:srgbClr val="231F20"/>
                </a:solidFill>
                <a:latin typeface="Arial"/>
                <a:cs typeface="Arial"/>
              </a:rPr>
              <a:t> optima</a:t>
            </a:r>
            <a:r>
              <a:rPr lang="sv-SE" sz="650" spc="10" dirty="0">
                <a:solidFill>
                  <a:srgbClr val="231F20"/>
                </a:solidFill>
                <a:latin typeface="Arial"/>
                <a:cs typeface="Arial"/>
              </a:rPr>
              <a:t>l</a:t>
            </a:r>
            <a:r>
              <a:rPr lang="sv-SE" sz="650" spc="40" dirty="0">
                <a:solidFill>
                  <a:srgbClr val="231F20"/>
                </a:solidFill>
                <a:latin typeface="Arial"/>
                <a:cs typeface="Arial"/>
              </a:rPr>
              <a:t> </a:t>
            </a:r>
            <a:r>
              <a:rPr lang="sv-SE" sz="650" spc="35" dirty="0">
                <a:solidFill>
                  <a:srgbClr val="231F20"/>
                </a:solidFill>
                <a:latin typeface="Arial"/>
                <a:cs typeface="Arial"/>
              </a:rPr>
              <a:t>synlighet</a:t>
            </a:r>
            <a:r>
              <a:rPr lang="sv-SE" sz="650" spc="15" dirty="0">
                <a:solidFill>
                  <a:srgbClr val="231F20"/>
                </a:solidFill>
                <a:latin typeface="Arial"/>
                <a:cs typeface="Arial"/>
              </a:rPr>
              <a:t>,</a:t>
            </a:r>
            <a:r>
              <a:rPr lang="sv-SE" sz="650" spc="40" dirty="0">
                <a:solidFill>
                  <a:srgbClr val="231F20"/>
                </a:solidFill>
                <a:latin typeface="Arial"/>
                <a:cs typeface="Arial"/>
              </a:rPr>
              <a:t> </a:t>
            </a:r>
            <a:r>
              <a:rPr lang="sv-SE" sz="650" spc="35" dirty="0">
                <a:solidFill>
                  <a:srgbClr val="231F20"/>
                </a:solidFill>
                <a:latin typeface="Arial"/>
                <a:cs typeface="Arial"/>
              </a:rPr>
              <a:t>skal</a:t>
            </a:r>
            <a:r>
              <a:rPr lang="sv-SE" sz="650" spc="10" dirty="0">
                <a:solidFill>
                  <a:srgbClr val="231F20"/>
                </a:solidFill>
                <a:latin typeface="Arial"/>
                <a:cs typeface="Arial"/>
              </a:rPr>
              <a:t>l</a:t>
            </a:r>
            <a:r>
              <a:rPr lang="sv-SE" sz="650" spc="40" dirty="0">
                <a:solidFill>
                  <a:srgbClr val="231F20"/>
                </a:solidFill>
                <a:latin typeface="Arial"/>
                <a:cs typeface="Arial"/>
              </a:rPr>
              <a:t> klädesplagge</a:t>
            </a:r>
            <a:r>
              <a:rPr lang="sv-SE" sz="650" spc="15" dirty="0">
                <a:solidFill>
                  <a:srgbClr val="231F20"/>
                </a:solidFill>
                <a:latin typeface="Arial"/>
                <a:cs typeface="Arial"/>
              </a:rPr>
              <a:t>t</a:t>
            </a:r>
            <a:r>
              <a:rPr lang="sv-SE" sz="650" spc="40" dirty="0">
                <a:solidFill>
                  <a:srgbClr val="231F20"/>
                </a:solidFill>
                <a:latin typeface="Arial"/>
                <a:cs typeface="Arial"/>
              </a:rPr>
              <a:t> </a:t>
            </a:r>
            <a:r>
              <a:rPr lang="sv-SE" sz="650" spc="35" dirty="0">
                <a:solidFill>
                  <a:srgbClr val="231F20"/>
                </a:solidFill>
                <a:latin typeface="Arial"/>
                <a:cs typeface="Arial"/>
              </a:rPr>
              <a:t>hålla</a:t>
            </a:r>
            <a:r>
              <a:rPr lang="sv-SE" sz="650" spc="30" dirty="0">
                <a:solidFill>
                  <a:srgbClr val="231F20"/>
                </a:solidFill>
                <a:latin typeface="Arial"/>
                <a:cs typeface="Arial"/>
              </a:rPr>
              <a:t>s</a:t>
            </a:r>
            <a:r>
              <a:rPr lang="sv-SE" sz="650" spc="40" dirty="0">
                <a:solidFill>
                  <a:srgbClr val="231F20"/>
                </a:solidFill>
                <a:latin typeface="Arial"/>
                <a:cs typeface="Arial"/>
              </a:rPr>
              <a:t> </a:t>
            </a:r>
            <a:r>
              <a:rPr lang="sv-SE" sz="650" spc="35" dirty="0">
                <a:solidFill>
                  <a:srgbClr val="231F20"/>
                </a:solidFill>
                <a:latin typeface="Arial"/>
                <a:cs typeface="Arial"/>
              </a:rPr>
              <a:t>rent</a:t>
            </a:r>
            <a:r>
              <a:rPr lang="sv-SE" sz="650" spc="15" dirty="0">
                <a:solidFill>
                  <a:srgbClr val="231F20"/>
                </a:solidFill>
                <a:latin typeface="Arial"/>
                <a:cs typeface="Arial"/>
              </a:rPr>
              <a:t>,</a:t>
            </a:r>
            <a:r>
              <a:rPr lang="sv-SE" sz="650" spc="40" dirty="0">
                <a:solidFill>
                  <a:srgbClr val="231F20"/>
                </a:solidFill>
                <a:latin typeface="Arial"/>
                <a:cs typeface="Arial"/>
              </a:rPr>
              <a:t> oc</a:t>
            </a:r>
            <a:r>
              <a:rPr lang="sv-SE" sz="650" spc="35" dirty="0">
                <a:solidFill>
                  <a:srgbClr val="231F20"/>
                </a:solidFill>
                <a:latin typeface="Arial"/>
                <a:cs typeface="Arial"/>
              </a:rPr>
              <a:t>h</a:t>
            </a:r>
            <a:r>
              <a:rPr lang="sv-SE" sz="650" spc="40" dirty="0">
                <a:solidFill>
                  <a:srgbClr val="231F20"/>
                </a:solidFill>
                <a:latin typeface="Arial"/>
                <a:cs typeface="Arial"/>
              </a:rPr>
              <a:t> jämföra</a:t>
            </a:r>
            <a:r>
              <a:rPr lang="sv-SE" sz="650" spc="30" dirty="0">
                <a:solidFill>
                  <a:srgbClr val="231F20"/>
                </a:solidFill>
                <a:latin typeface="Arial"/>
                <a:cs typeface="Arial"/>
              </a:rPr>
              <a:t>s</a:t>
            </a:r>
            <a:r>
              <a:rPr lang="sv-SE" sz="650" spc="40" dirty="0">
                <a:solidFill>
                  <a:srgbClr val="231F20"/>
                </a:solidFill>
                <a:latin typeface="Arial"/>
                <a:cs typeface="Arial"/>
              </a:rPr>
              <a:t> </a:t>
            </a:r>
            <a:r>
              <a:rPr lang="sv-SE" sz="650" spc="55" dirty="0">
                <a:solidFill>
                  <a:srgbClr val="231F20"/>
                </a:solidFill>
                <a:latin typeface="Arial"/>
                <a:cs typeface="Arial"/>
              </a:rPr>
              <a:t>me</a:t>
            </a:r>
            <a:r>
              <a:rPr lang="sv-SE" sz="650" spc="35" dirty="0">
                <a:solidFill>
                  <a:srgbClr val="231F20"/>
                </a:solidFill>
                <a:latin typeface="Arial"/>
                <a:cs typeface="Arial"/>
              </a:rPr>
              <a:t>d</a:t>
            </a:r>
            <a:r>
              <a:rPr lang="sv-SE" sz="650" spc="40" dirty="0">
                <a:solidFill>
                  <a:srgbClr val="231F20"/>
                </a:solidFill>
                <a:latin typeface="Arial"/>
                <a:cs typeface="Arial"/>
              </a:rPr>
              <a:t> </a:t>
            </a:r>
            <a:r>
              <a:rPr lang="sv-SE" sz="650" spc="35" dirty="0">
                <a:solidFill>
                  <a:srgbClr val="231F20"/>
                </a:solidFill>
                <a:latin typeface="Arial"/>
                <a:cs typeface="Arial"/>
              </a:rPr>
              <a:t>et</a:t>
            </a:r>
            <a:r>
              <a:rPr lang="sv-SE" sz="650" spc="15" dirty="0">
                <a:solidFill>
                  <a:srgbClr val="231F20"/>
                </a:solidFill>
                <a:latin typeface="Arial"/>
                <a:cs typeface="Arial"/>
              </a:rPr>
              <a:t>t</a:t>
            </a:r>
            <a:r>
              <a:rPr lang="sv-SE" sz="650" spc="40" dirty="0">
                <a:solidFill>
                  <a:srgbClr val="231F20"/>
                </a:solidFill>
                <a:latin typeface="Arial"/>
                <a:cs typeface="Arial"/>
              </a:rPr>
              <a:t> </a:t>
            </a:r>
            <a:r>
              <a:rPr lang="sv-SE" sz="650" spc="35" dirty="0">
                <a:solidFill>
                  <a:srgbClr val="231F20"/>
                </a:solidFill>
                <a:latin typeface="Arial"/>
                <a:cs typeface="Arial"/>
              </a:rPr>
              <a:t>nyt</a:t>
            </a:r>
            <a:r>
              <a:rPr lang="sv-SE" sz="650" spc="15" dirty="0">
                <a:solidFill>
                  <a:srgbClr val="231F20"/>
                </a:solidFill>
                <a:latin typeface="Arial"/>
                <a:cs typeface="Arial"/>
              </a:rPr>
              <a:t>t</a:t>
            </a:r>
            <a:r>
              <a:rPr lang="sv-SE" sz="650" spc="40" dirty="0">
                <a:solidFill>
                  <a:srgbClr val="231F20"/>
                </a:solidFill>
                <a:latin typeface="Arial"/>
                <a:cs typeface="Arial"/>
              </a:rPr>
              <a:t> klädesplag</a:t>
            </a:r>
            <a:r>
              <a:rPr lang="sv-SE" sz="650" spc="35" dirty="0">
                <a:solidFill>
                  <a:srgbClr val="231F20"/>
                </a:solidFill>
                <a:latin typeface="Arial"/>
                <a:cs typeface="Arial"/>
              </a:rPr>
              <a:t>g</a:t>
            </a:r>
            <a:r>
              <a:rPr lang="sv-SE" sz="650" spc="40" dirty="0">
                <a:solidFill>
                  <a:srgbClr val="231F20"/>
                </a:solidFill>
                <a:latin typeface="Arial"/>
                <a:cs typeface="Arial"/>
              </a:rPr>
              <a:t> </a:t>
            </a:r>
            <a:r>
              <a:rPr lang="sv-SE" sz="650" spc="35" dirty="0">
                <a:solidFill>
                  <a:srgbClr val="231F20"/>
                </a:solidFill>
                <a:latin typeface="Arial"/>
                <a:cs typeface="Arial"/>
              </a:rPr>
              <a:t>varje</a:t>
            </a:r>
            <a:r>
              <a:rPr lang="sv-SE" sz="650" spc="40" dirty="0">
                <a:solidFill>
                  <a:srgbClr val="231F20"/>
                </a:solidFill>
                <a:latin typeface="Arial"/>
                <a:cs typeface="Arial"/>
              </a:rPr>
              <a:t> </a:t>
            </a:r>
            <a:r>
              <a:rPr lang="sv-SE" sz="650" spc="35" dirty="0">
                <a:solidFill>
                  <a:srgbClr val="231F20"/>
                </a:solidFill>
                <a:latin typeface="Arial"/>
                <a:cs typeface="Arial"/>
              </a:rPr>
              <a:t>år</a:t>
            </a:r>
            <a:r>
              <a:rPr lang="sv-SE" sz="650" spc="15" dirty="0">
                <a:solidFill>
                  <a:srgbClr val="231F20"/>
                </a:solidFill>
                <a:latin typeface="Arial"/>
                <a:cs typeface="Arial"/>
              </a:rPr>
              <a:t>.</a:t>
            </a:r>
            <a:r>
              <a:rPr lang="sv-SE" sz="650" spc="40" dirty="0">
                <a:solidFill>
                  <a:srgbClr val="231F20"/>
                </a:solidFill>
                <a:latin typeface="Arial"/>
                <a:cs typeface="Arial"/>
              </a:rPr>
              <a:t> </a:t>
            </a:r>
            <a:r>
              <a:rPr lang="sv-SE" sz="650" u="sng" spc="40" dirty="0">
                <a:solidFill>
                  <a:srgbClr val="231F20"/>
                </a:solidFill>
                <a:latin typeface="Arial"/>
                <a:cs typeface="Arial"/>
              </a:rPr>
              <a:t>Lagring</a:t>
            </a:r>
            <a:r>
              <a:rPr lang="sv-SE" sz="650" u="sng" spc="25" dirty="0">
                <a:solidFill>
                  <a:srgbClr val="231F20"/>
                </a:solidFill>
                <a:latin typeface="Arial"/>
                <a:cs typeface="Arial"/>
              </a:rPr>
              <a:t> </a:t>
            </a:r>
            <a:r>
              <a:rPr lang="sv-SE" sz="650" u="sng" spc="40" dirty="0">
                <a:solidFill>
                  <a:srgbClr val="231F20"/>
                </a:solidFill>
                <a:latin typeface="Arial"/>
                <a:cs typeface="Arial"/>
              </a:rPr>
              <a:t>och</a:t>
            </a:r>
            <a:r>
              <a:rPr lang="sv-SE" sz="650" u="sng" spc="25" dirty="0">
                <a:solidFill>
                  <a:srgbClr val="231F20"/>
                </a:solidFill>
                <a:latin typeface="Arial"/>
                <a:cs typeface="Arial"/>
              </a:rPr>
              <a:t> </a:t>
            </a:r>
            <a:r>
              <a:rPr lang="sv-SE" sz="650" u="sng" spc="35" dirty="0">
                <a:solidFill>
                  <a:srgbClr val="231F20"/>
                </a:solidFill>
                <a:latin typeface="Arial"/>
                <a:cs typeface="Arial"/>
              </a:rPr>
              <a:t>transport</a:t>
            </a:r>
            <a:r>
              <a:rPr lang="sv-SE" sz="650" u="sng" spc="15" dirty="0">
                <a:solidFill>
                  <a:srgbClr val="231F20"/>
                </a:solidFill>
                <a:latin typeface="Arial"/>
                <a:cs typeface="Arial"/>
              </a:rPr>
              <a:t>:</a:t>
            </a:r>
            <a:r>
              <a:rPr lang="sv-SE" sz="650" spc="30" dirty="0">
                <a:solidFill>
                  <a:srgbClr val="231F20"/>
                </a:solidFill>
                <a:latin typeface="Arial"/>
                <a:cs typeface="Arial"/>
              </a:rPr>
              <a:t> </a:t>
            </a:r>
            <a:r>
              <a:rPr lang="sv-SE" sz="650" spc="40" dirty="0">
                <a:solidFill>
                  <a:srgbClr val="231F20"/>
                </a:solidFill>
                <a:latin typeface="Arial"/>
                <a:cs typeface="Arial"/>
              </a:rPr>
              <a:t>Skal</a:t>
            </a:r>
            <a:r>
              <a:rPr lang="sv-SE" sz="650" spc="10" dirty="0">
                <a:solidFill>
                  <a:srgbClr val="231F20"/>
                </a:solidFill>
                <a:latin typeface="Arial"/>
                <a:cs typeface="Arial"/>
              </a:rPr>
              <a:t>l</a:t>
            </a:r>
            <a:r>
              <a:rPr lang="sv-SE" sz="650" spc="40" dirty="0">
                <a:solidFill>
                  <a:srgbClr val="231F20"/>
                </a:solidFill>
                <a:latin typeface="Arial"/>
                <a:cs typeface="Arial"/>
              </a:rPr>
              <a:t> </a:t>
            </a:r>
            <a:r>
              <a:rPr lang="sv-SE" sz="650" spc="35" dirty="0">
                <a:solidFill>
                  <a:srgbClr val="231F20"/>
                </a:solidFill>
                <a:latin typeface="Arial"/>
                <a:cs typeface="Arial"/>
              </a:rPr>
              <a:t>förvara</a:t>
            </a:r>
            <a:r>
              <a:rPr lang="sv-SE" sz="650" spc="30" dirty="0">
                <a:solidFill>
                  <a:srgbClr val="231F20"/>
                </a:solidFill>
                <a:latin typeface="Arial"/>
                <a:cs typeface="Arial"/>
              </a:rPr>
              <a:t>s</a:t>
            </a:r>
            <a:r>
              <a:rPr lang="sv-SE" sz="650" spc="40" dirty="0">
                <a:solidFill>
                  <a:srgbClr val="231F20"/>
                </a:solidFill>
                <a:latin typeface="Arial"/>
                <a:cs typeface="Arial"/>
              </a:rPr>
              <a:t> </a:t>
            </a:r>
            <a:r>
              <a:rPr lang="sv-SE" sz="650" spc="45" dirty="0">
                <a:solidFill>
                  <a:srgbClr val="231F20"/>
                </a:solidFill>
                <a:latin typeface="Arial"/>
                <a:cs typeface="Arial"/>
              </a:rPr>
              <a:t>p</a:t>
            </a:r>
            <a:r>
              <a:rPr lang="sv-SE" sz="650" spc="35" dirty="0">
                <a:solidFill>
                  <a:srgbClr val="231F20"/>
                </a:solidFill>
                <a:latin typeface="Arial"/>
                <a:cs typeface="Arial"/>
              </a:rPr>
              <a:t>å</a:t>
            </a:r>
            <a:r>
              <a:rPr lang="sv-SE" sz="650" spc="40" dirty="0">
                <a:solidFill>
                  <a:srgbClr val="231F20"/>
                </a:solidFill>
                <a:latin typeface="Arial"/>
                <a:cs typeface="Arial"/>
              </a:rPr>
              <a:t> </a:t>
            </a:r>
            <a:r>
              <a:rPr lang="sv-SE" sz="650" spc="30" dirty="0">
                <a:solidFill>
                  <a:srgbClr val="231F20"/>
                </a:solidFill>
                <a:latin typeface="Arial"/>
                <a:cs typeface="Arial"/>
              </a:rPr>
              <a:t>ett</a:t>
            </a:r>
            <a:r>
              <a:rPr lang="sv-SE" sz="650" spc="25" dirty="0">
                <a:solidFill>
                  <a:srgbClr val="231F20"/>
                </a:solidFill>
                <a:latin typeface="Arial"/>
                <a:cs typeface="Arial"/>
              </a:rPr>
              <a:t> </a:t>
            </a:r>
            <a:r>
              <a:rPr lang="sv-SE" sz="650" spc="35" dirty="0">
                <a:solidFill>
                  <a:srgbClr val="231F20"/>
                </a:solidFill>
                <a:latin typeface="Arial"/>
                <a:cs typeface="Arial"/>
              </a:rPr>
              <a:t>torr</a:t>
            </a:r>
            <a:r>
              <a:rPr lang="sv-SE" sz="650" spc="15" dirty="0">
                <a:solidFill>
                  <a:srgbClr val="231F20"/>
                </a:solidFill>
                <a:latin typeface="Arial"/>
                <a:cs typeface="Arial"/>
              </a:rPr>
              <a:t>t</a:t>
            </a:r>
            <a:r>
              <a:rPr lang="sv-SE" sz="650" spc="40" dirty="0">
                <a:solidFill>
                  <a:srgbClr val="231F20"/>
                </a:solidFill>
                <a:latin typeface="Arial"/>
                <a:cs typeface="Arial"/>
              </a:rPr>
              <a:t> oc</a:t>
            </a:r>
            <a:r>
              <a:rPr lang="sv-SE" sz="650" spc="35" dirty="0">
                <a:solidFill>
                  <a:srgbClr val="231F20"/>
                </a:solidFill>
                <a:latin typeface="Arial"/>
                <a:cs typeface="Arial"/>
              </a:rPr>
              <a:t>h</a:t>
            </a:r>
            <a:r>
              <a:rPr lang="sv-SE" sz="650" spc="40" dirty="0">
                <a:solidFill>
                  <a:srgbClr val="231F20"/>
                </a:solidFill>
                <a:latin typeface="Arial"/>
                <a:cs typeface="Arial"/>
              </a:rPr>
              <a:t> ren</a:t>
            </a:r>
            <a:r>
              <a:rPr lang="sv-SE" sz="650" spc="15" dirty="0">
                <a:solidFill>
                  <a:srgbClr val="231F20"/>
                </a:solidFill>
                <a:latin typeface="Arial"/>
                <a:cs typeface="Arial"/>
              </a:rPr>
              <a:t>t</a:t>
            </a:r>
            <a:r>
              <a:rPr lang="sv-SE" sz="650" spc="40" dirty="0">
                <a:solidFill>
                  <a:srgbClr val="231F20"/>
                </a:solidFill>
                <a:latin typeface="Arial"/>
                <a:cs typeface="Arial"/>
              </a:rPr>
              <a:t> </a:t>
            </a:r>
            <a:r>
              <a:rPr lang="sv-SE" sz="650" spc="35" dirty="0">
                <a:solidFill>
                  <a:srgbClr val="231F20"/>
                </a:solidFill>
                <a:latin typeface="Arial"/>
                <a:cs typeface="Arial"/>
              </a:rPr>
              <a:t>ställe</a:t>
            </a:r>
            <a:r>
              <a:rPr lang="sv-SE" sz="650" spc="15" dirty="0">
                <a:solidFill>
                  <a:srgbClr val="231F20"/>
                </a:solidFill>
                <a:latin typeface="Arial"/>
                <a:cs typeface="Arial"/>
              </a:rPr>
              <a:t>.</a:t>
            </a:r>
            <a:r>
              <a:rPr lang="sv-SE" sz="650" spc="40" dirty="0">
                <a:solidFill>
                  <a:srgbClr val="231F20"/>
                </a:solidFill>
                <a:latin typeface="Arial"/>
                <a:cs typeface="Arial"/>
              </a:rPr>
              <a:t> </a:t>
            </a:r>
            <a:r>
              <a:rPr lang="sv-SE" sz="650" spc="60" dirty="0">
                <a:solidFill>
                  <a:srgbClr val="231F20"/>
                </a:solidFill>
                <a:latin typeface="Arial"/>
                <a:cs typeface="Arial"/>
              </a:rPr>
              <a:t>BÖ</a:t>
            </a:r>
            <a:r>
              <a:rPr lang="sv-SE" sz="650" spc="50" dirty="0">
                <a:solidFill>
                  <a:srgbClr val="231F20"/>
                </a:solidFill>
                <a:latin typeface="Arial"/>
                <a:cs typeface="Arial"/>
              </a:rPr>
              <a:t>R</a:t>
            </a:r>
            <a:r>
              <a:rPr lang="sv-SE" sz="650" spc="40" dirty="0">
                <a:solidFill>
                  <a:srgbClr val="231F20"/>
                </a:solidFill>
                <a:latin typeface="Arial"/>
                <a:cs typeface="Arial"/>
              </a:rPr>
              <a:t> </a:t>
            </a:r>
            <a:r>
              <a:rPr lang="sv-SE" sz="650" spc="45" dirty="0">
                <a:solidFill>
                  <a:srgbClr val="231F20"/>
                </a:solidFill>
                <a:latin typeface="Arial"/>
                <a:cs typeface="Arial"/>
              </a:rPr>
              <a:t>INTE</a:t>
            </a:r>
            <a:r>
              <a:rPr lang="sv-SE" sz="650" spc="40" dirty="0">
                <a:solidFill>
                  <a:srgbClr val="231F20"/>
                </a:solidFill>
                <a:latin typeface="Arial"/>
                <a:cs typeface="Arial"/>
              </a:rPr>
              <a:t> </a:t>
            </a:r>
            <a:r>
              <a:rPr lang="sv-SE" sz="650" spc="35" dirty="0">
                <a:solidFill>
                  <a:srgbClr val="231F20"/>
                </a:solidFill>
                <a:latin typeface="Arial"/>
                <a:cs typeface="Arial"/>
              </a:rPr>
              <a:t>förvara</a:t>
            </a:r>
            <a:r>
              <a:rPr lang="sv-SE" sz="650" spc="30" dirty="0">
                <a:solidFill>
                  <a:srgbClr val="231F20"/>
                </a:solidFill>
                <a:latin typeface="Arial"/>
                <a:cs typeface="Arial"/>
              </a:rPr>
              <a:t>s</a:t>
            </a:r>
            <a:r>
              <a:rPr lang="sv-SE" sz="650" spc="40" dirty="0">
                <a:solidFill>
                  <a:srgbClr val="231F20"/>
                </a:solidFill>
                <a:latin typeface="Arial"/>
                <a:cs typeface="Arial"/>
              </a:rPr>
              <a:t> </a:t>
            </a:r>
            <a:r>
              <a:rPr lang="sv-SE" sz="650" spc="45" dirty="0">
                <a:solidFill>
                  <a:srgbClr val="231F20"/>
                </a:solidFill>
                <a:latin typeface="Arial"/>
                <a:cs typeface="Arial"/>
              </a:rPr>
              <a:t>dä</a:t>
            </a:r>
            <a:r>
              <a:rPr lang="sv-SE" sz="650" spc="20" dirty="0">
                <a:solidFill>
                  <a:srgbClr val="231F20"/>
                </a:solidFill>
                <a:latin typeface="Arial"/>
                <a:cs typeface="Arial"/>
              </a:rPr>
              <a:t>r</a:t>
            </a:r>
            <a:r>
              <a:rPr lang="sv-SE" sz="650" spc="40" dirty="0">
                <a:solidFill>
                  <a:srgbClr val="231F20"/>
                </a:solidFill>
                <a:latin typeface="Arial"/>
                <a:cs typeface="Arial"/>
              </a:rPr>
              <a:t> klädesplagge</a:t>
            </a:r>
            <a:r>
              <a:rPr lang="sv-SE" sz="650" spc="15" dirty="0">
                <a:solidFill>
                  <a:srgbClr val="231F20"/>
                </a:solidFill>
                <a:latin typeface="Arial"/>
                <a:cs typeface="Arial"/>
              </a:rPr>
              <a:t>t</a:t>
            </a:r>
            <a:r>
              <a:rPr lang="sv-SE" sz="650" spc="40" dirty="0">
                <a:solidFill>
                  <a:srgbClr val="231F20"/>
                </a:solidFill>
                <a:latin typeface="Arial"/>
                <a:cs typeface="Arial"/>
              </a:rPr>
              <a:t> </a:t>
            </a:r>
            <a:r>
              <a:rPr lang="sv-SE" sz="650" spc="35" dirty="0">
                <a:solidFill>
                  <a:srgbClr val="231F20"/>
                </a:solidFill>
                <a:latin typeface="Arial"/>
                <a:cs typeface="Arial"/>
              </a:rPr>
              <a:t>skulle</a:t>
            </a:r>
            <a:r>
              <a:rPr lang="sv-SE" sz="650" spc="40" dirty="0">
                <a:solidFill>
                  <a:srgbClr val="231F20"/>
                </a:solidFill>
                <a:latin typeface="Arial"/>
                <a:cs typeface="Arial"/>
              </a:rPr>
              <a:t> </a:t>
            </a:r>
            <a:r>
              <a:rPr lang="sv-SE" sz="650" spc="45" dirty="0">
                <a:solidFill>
                  <a:srgbClr val="231F20"/>
                </a:solidFill>
                <a:latin typeface="Arial"/>
                <a:cs typeface="Arial"/>
              </a:rPr>
              <a:t>kunn</a:t>
            </a:r>
            <a:r>
              <a:rPr lang="sv-SE" sz="650" spc="35" dirty="0">
                <a:solidFill>
                  <a:srgbClr val="231F20"/>
                </a:solidFill>
                <a:latin typeface="Arial"/>
                <a:cs typeface="Arial"/>
              </a:rPr>
              <a:t>a</a:t>
            </a:r>
            <a:r>
              <a:rPr lang="sv-SE" sz="650" spc="40" dirty="0">
                <a:solidFill>
                  <a:srgbClr val="231F20"/>
                </a:solidFill>
                <a:latin typeface="Arial"/>
                <a:cs typeface="Arial"/>
              </a:rPr>
              <a:t> utsätta</a:t>
            </a:r>
            <a:r>
              <a:rPr lang="sv-SE" sz="650" spc="35" dirty="0">
                <a:solidFill>
                  <a:srgbClr val="231F20"/>
                </a:solidFill>
                <a:latin typeface="Arial"/>
                <a:cs typeface="Arial"/>
              </a:rPr>
              <a:t>s</a:t>
            </a:r>
            <a:r>
              <a:rPr lang="sv-SE" sz="650" spc="40" dirty="0">
                <a:solidFill>
                  <a:srgbClr val="231F20"/>
                </a:solidFill>
                <a:latin typeface="Arial"/>
                <a:cs typeface="Arial"/>
              </a:rPr>
              <a:t> </a:t>
            </a:r>
            <a:r>
              <a:rPr lang="sv-SE" sz="650" spc="35" dirty="0">
                <a:solidFill>
                  <a:srgbClr val="231F20"/>
                </a:solidFill>
                <a:latin typeface="Arial"/>
                <a:cs typeface="Arial"/>
              </a:rPr>
              <a:t>fö</a:t>
            </a:r>
            <a:r>
              <a:rPr lang="sv-SE" sz="650" spc="20" dirty="0">
                <a:solidFill>
                  <a:srgbClr val="231F20"/>
                </a:solidFill>
                <a:latin typeface="Arial"/>
                <a:cs typeface="Arial"/>
              </a:rPr>
              <a:t>r</a:t>
            </a:r>
            <a:r>
              <a:rPr lang="sv-SE" sz="650" spc="40" dirty="0">
                <a:solidFill>
                  <a:srgbClr val="231F20"/>
                </a:solidFill>
                <a:latin typeface="Arial"/>
                <a:cs typeface="Arial"/>
              </a:rPr>
              <a:t> </a:t>
            </a:r>
            <a:r>
              <a:rPr lang="sv-SE" sz="650" spc="35" dirty="0">
                <a:solidFill>
                  <a:srgbClr val="231F20"/>
                </a:solidFill>
                <a:latin typeface="Arial"/>
                <a:cs typeface="Arial"/>
              </a:rPr>
              <a:t>direk</a:t>
            </a:r>
            <a:r>
              <a:rPr lang="sv-SE" sz="650" spc="15" dirty="0">
                <a:solidFill>
                  <a:srgbClr val="231F20"/>
                </a:solidFill>
                <a:latin typeface="Arial"/>
                <a:cs typeface="Arial"/>
              </a:rPr>
              <a:t>t</a:t>
            </a:r>
            <a:r>
              <a:rPr lang="sv-SE" sz="650" spc="40" dirty="0">
                <a:solidFill>
                  <a:srgbClr val="231F20"/>
                </a:solidFill>
                <a:latin typeface="Arial"/>
                <a:cs typeface="Arial"/>
              </a:rPr>
              <a:t> </a:t>
            </a:r>
            <a:r>
              <a:rPr lang="sv-SE" sz="650" spc="35" dirty="0">
                <a:solidFill>
                  <a:srgbClr val="231F20"/>
                </a:solidFill>
                <a:latin typeface="Arial"/>
                <a:cs typeface="Arial"/>
              </a:rPr>
              <a:t>solljus</a:t>
            </a:r>
            <a:r>
              <a:rPr lang="sv-SE" sz="650" spc="15" dirty="0">
                <a:solidFill>
                  <a:srgbClr val="231F20"/>
                </a:solidFill>
                <a:latin typeface="Arial"/>
                <a:cs typeface="Arial"/>
              </a:rPr>
              <a:t>.</a:t>
            </a:r>
            <a:r>
              <a:rPr lang="sv-SE" sz="650" spc="40" dirty="0">
                <a:solidFill>
                  <a:srgbClr val="231F20"/>
                </a:solidFill>
                <a:latin typeface="Arial"/>
                <a:cs typeface="Arial"/>
              </a:rPr>
              <a:t> Klädesplagge</a:t>
            </a:r>
            <a:r>
              <a:rPr lang="sv-SE" sz="650" spc="15" dirty="0">
                <a:solidFill>
                  <a:srgbClr val="231F20"/>
                </a:solidFill>
                <a:latin typeface="Arial"/>
                <a:cs typeface="Arial"/>
              </a:rPr>
              <a:t>t</a:t>
            </a:r>
            <a:r>
              <a:rPr lang="sv-SE" sz="650" spc="40" dirty="0">
                <a:solidFill>
                  <a:srgbClr val="231F20"/>
                </a:solidFill>
                <a:latin typeface="Arial"/>
                <a:cs typeface="Arial"/>
              </a:rPr>
              <a:t> </a:t>
            </a:r>
            <a:r>
              <a:rPr lang="sv-SE" sz="650" spc="35" dirty="0">
                <a:solidFill>
                  <a:srgbClr val="231F20"/>
                </a:solidFill>
                <a:latin typeface="Arial"/>
                <a:cs typeface="Arial"/>
              </a:rPr>
              <a:t>skal</a:t>
            </a:r>
            <a:r>
              <a:rPr lang="sv-SE" sz="650" spc="10" dirty="0">
                <a:solidFill>
                  <a:srgbClr val="231F20"/>
                </a:solidFill>
                <a:latin typeface="Arial"/>
                <a:cs typeface="Arial"/>
              </a:rPr>
              <a:t>l</a:t>
            </a:r>
            <a:r>
              <a:rPr lang="sv-SE" sz="650" spc="40" dirty="0">
                <a:solidFill>
                  <a:srgbClr val="231F20"/>
                </a:solidFill>
                <a:latin typeface="Arial"/>
                <a:cs typeface="Arial"/>
              </a:rPr>
              <a:t> </a:t>
            </a:r>
            <a:r>
              <a:rPr lang="sv-SE" sz="650" spc="35" dirty="0">
                <a:solidFill>
                  <a:srgbClr val="231F20"/>
                </a:solidFill>
                <a:latin typeface="Arial"/>
                <a:cs typeface="Arial"/>
              </a:rPr>
              <a:t>frakt</a:t>
            </a:r>
            <a:r>
              <a:rPr lang="sv-SE" sz="650" spc="45" dirty="0">
                <a:solidFill>
                  <a:srgbClr val="231F20"/>
                </a:solidFill>
                <a:latin typeface="Arial"/>
                <a:cs typeface="Arial"/>
              </a:rPr>
              <a:t>a</a:t>
            </a:r>
            <a:r>
              <a:rPr lang="sv-SE" sz="650" spc="30" dirty="0">
                <a:solidFill>
                  <a:srgbClr val="231F20"/>
                </a:solidFill>
                <a:latin typeface="Arial"/>
                <a:cs typeface="Arial"/>
              </a:rPr>
              <a:t>s</a:t>
            </a:r>
            <a:r>
              <a:rPr lang="sv-SE" sz="650" spc="40" dirty="0">
                <a:solidFill>
                  <a:srgbClr val="231F20"/>
                </a:solidFill>
                <a:latin typeface="Arial"/>
                <a:cs typeface="Arial"/>
              </a:rPr>
              <a:t> </a:t>
            </a:r>
            <a:r>
              <a:rPr lang="sv-SE" sz="650" spc="10" dirty="0">
                <a:solidFill>
                  <a:srgbClr val="231F20"/>
                </a:solidFill>
                <a:latin typeface="Arial"/>
                <a:cs typeface="Arial"/>
              </a:rPr>
              <a:t>i</a:t>
            </a:r>
            <a:r>
              <a:rPr lang="sv-SE" sz="650" spc="40" dirty="0">
                <a:solidFill>
                  <a:srgbClr val="231F20"/>
                </a:solidFill>
                <a:latin typeface="Arial"/>
                <a:cs typeface="Arial"/>
              </a:rPr>
              <a:t> </a:t>
            </a:r>
            <a:r>
              <a:rPr lang="sv-SE" sz="650" spc="50" dirty="0">
                <a:solidFill>
                  <a:srgbClr val="231F20"/>
                </a:solidFill>
                <a:latin typeface="Arial"/>
                <a:cs typeface="Arial"/>
              </a:rPr>
              <a:t>samm</a:t>
            </a:r>
            <a:r>
              <a:rPr lang="sv-SE" sz="650" spc="35" dirty="0">
                <a:solidFill>
                  <a:srgbClr val="231F20"/>
                </a:solidFill>
                <a:latin typeface="Arial"/>
                <a:cs typeface="Arial"/>
              </a:rPr>
              <a:t>a</a:t>
            </a:r>
            <a:r>
              <a:rPr lang="sv-SE" sz="650" spc="40" dirty="0">
                <a:solidFill>
                  <a:srgbClr val="231F20"/>
                </a:solidFill>
                <a:latin typeface="Arial"/>
                <a:cs typeface="Arial"/>
              </a:rPr>
              <a:t> </a:t>
            </a:r>
            <a:r>
              <a:rPr lang="sv-SE" sz="650" spc="35" dirty="0">
                <a:solidFill>
                  <a:srgbClr val="231F20"/>
                </a:solidFill>
                <a:latin typeface="Arial"/>
                <a:cs typeface="Arial"/>
              </a:rPr>
              <a:t>skic</a:t>
            </a:r>
            <a:r>
              <a:rPr lang="sv-SE" sz="650" spc="30" dirty="0">
                <a:solidFill>
                  <a:srgbClr val="231F20"/>
                </a:solidFill>
                <a:latin typeface="Arial"/>
                <a:cs typeface="Arial"/>
              </a:rPr>
              <a:t>k</a:t>
            </a:r>
            <a:r>
              <a:rPr lang="sv-SE" sz="650" spc="40" dirty="0">
                <a:solidFill>
                  <a:srgbClr val="231F20"/>
                </a:solidFill>
                <a:latin typeface="Arial"/>
                <a:cs typeface="Arial"/>
              </a:rPr>
              <a:t> so</a:t>
            </a:r>
            <a:r>
              <a:rPr lang="sv-SE" sz="650" spc="50" dirty="0">
                <a:solidFill>
                  <a:srgbClr val="231F20"/>
                </a:solidFill>
                <a:latin typeface="Arial"/>
                <a:cs typeface="Arial"/>
              </a:rPr>
              <a:t>m</a:t>
            </a:r>
            <a:r>
              <a:rPr lang="sv-SE" sz="650" spc="40" dirty="0">
                <a:solidFill>
                  <a:srgbClr val="231F20"/>
                </a:solidFill>
                <a:latin typeface="Arial"/>
                <a:cs typeface="Arial"/>
              </a:rPr>
              <a:t> </a:t>
            </a:r>
            <a:r>
              <a:rPr lang="sv-SE" sz="650" spc="45" dirty="0">
                <a:solidFill>
                  <a:srgbClr val="231F20"/>
                </a:solidFill>
                <a:latin typeface="Arial"/>
                <a:cs typeface="Arial"/>
              </a:rPr>
              <a:t>de</a:t>
            </a:r>
            <a:r>
              <a:rPr lang="sv-SE" sz="650" spc="15" dirty="0">
                <a:solidFill>
                  <a:srgbClr val="231F20"/>
                </a:solidFill>
                <a:latin typeface="Arial"/>
                <a:cs typeface="Arial"/>
              </a:rPr>
              <a:t>t</a:t>
            </a:r>
            <a:r>
              <a:rPr lang="sv-SE" sz="650" spc="40" dirty="0">
                <a:solidFill>
                  <a:srgbClr val="231F20"/>
                </a:solidFill>
                <a:latin typeface="Arial"/>
                <a:cs typeface="Arial"/>
              </a:rPr>
              <a:t> </a:t>
            </a:r>
            <a:r>
              <a:rPr lang="sv-SE" sz="650" spc="35" dirty="0">
                <a:solidFill>
                  <a:srgbClr val="231F20"/>
                </a:solidFill>
                <a:latin typeface="Arial"/>
                <a:cs typeface="Arial"/>
              </a:rPr>
              <a:t>levererat</a:t>
            </a:r>
            <a:r>
              <a:rPr lang="sv-SE" sz="650" spc="30" dirty="0">
                <a:solidFill>
                  <a:srgbClr val="231F20"/>
                </a:solidFill>
                <a:latin typeface="Arial"/>
                <a:cs typeface="Arial"/>
              </a:rPr>
              <a:t>s</a:t>
            </a:r>
            <a:r>
              <a:rPr lang="sv-SE" sz="650" spc="40" dirty="0">
                <a:solidFill>
                  <a:srgbClr val="231F20"/>
                </a:solidFill>
                <a:latin typeface="Arial"/>
                <a:cs typeface="Arial"/>
              </a:rPr>
              <a:t> av</a:t>
            </a:r>
            <a:r>
              <a:rPr lang="sv-SE" sz="650" spc="35" dirty="0">
                <a:solidFill>
                  <a:srgbClr val="231F20"/>
                </a:solidFill>
                <a:latin typeface="Arial"/>
                <a:cs typeface="Arial"/>
              </a:rPr>
              <a:t> tillverkaren</a:t>
            </a:r>
            <a:r>
              <a:rPr lang="sv-SE" sz="650" spc="15" dirty="0">
                <a:solidFill>
                  <a:srgbClr val="231F20"/>
                </a:solidFill>
                <a:latin typeface="Arial"/>
                <a:cs typeface="Arial"/>
              </a:rPr>
              <a:t>.</a:t>
            </a:r>
            <a:r>
              <a:rPr lang="sv-SE" sz="650" spc="40" dirty="0">
                <a:solidFill>
                  <a:srgbClr val="231F20"/>
                </a:solidFill>
                <a:latin typeface="Arial"/>
                <a:cs typeface="Arial"/>
              </a:rPr>
              <a:t> </a:t>
            </a:r>
            <a:r>
              <a:rPr lang="sv-SE" sz="650" u="sng" spc="50" dirty="0">
                <a:solidFill>
                  <a:srgbClr val="231F20"/>
                </a:solidFill>
                <a:latin typeface="Arial"/>
                <a:cs typeface="Arial"/>
              </a:rPr>
              <a:t>LAGNIN</a:t>
            </a:r>
            <a:r>
              <a:rPr lang="sv-SE" sz="650" u="sng" spc="55" dirty="0">
                <a:solidFill>
                  <a:srgbClr val="231F20"/>
                </a:solidFill>
                <a:latin typeface="Arial"/>
                <a:cs typeface="Arial"/>
              </a:rPr>
              <a:t>G</a:t>
            </a:r>
            <a:r>
              <a:rPr lang="sv-SE" sz="650" spc="30" dirty="0">
                <a:solidFill>
                  <a:srgbClr val="231F20"/>
                </a:solidFill>
                <a:latin typeface="Arial"/>
                <a:cs typeface="Arial"/>
              </a:rPr>
              <a:t> </a:t>
            </a:r>
            <a:r>
              <a:rPr lang="sv-SE" sz="650" spc="20" dirty="0">
                <a:solidFill>
                  <a:srgbClr val="231F20"/>
                </a:solidFill>
                <a:latin typeface="Arial"/>
                <a:cs typeface="Arial"/>
              </a:rPr>
              <a:t>-</a:t>
            </a:r>
            <a:r>
              <a:rPr lang="sv-SE" sz="650" spc="40" dirty="0">
                <a:solidFill>
                  <a:srgbClr val="231F20"/>
                </a:solidFill>
                <a:latin typeface="Arial"/>
                <a:cs typeface="Arial"/>
              </a:rPr>
              <a:t> </a:t>
            </a:r>
            <a:r>
              <a:rPr lang="sv-SE" sz="650" spc="60" dirty="0">
                <a:solidFill>
                  <a:srgbClr val="231F20"/>
                </a:solidFill>
                <a:latin typeface="Arial"/>
                <a:cs typeface="Arial"/>
              </a:rPr>
              <a:t>O</a:t>
            </a:r>
            <a:r>
              <a:rPr lang="sv-SE" sz="650" spc="50" dirty="0">
                <a:solidFill>
                  <a:srgbClr val="231F20"/>
                </a:solidFill>
                <a:latin typeface="Arial"/>
                <a:cs typeface="Arial"/>
              </a:rPr>
              <a:t>m</a:t>
            </a:r>
            <a:r>
              <a:rPr lang="sv-SE" sz="650" spc="40" dirty="0">
                <a:solidFill>
                  <a:srgbClr val="231F20"/>
                </a:solidFill>
                <a:latin typeface="Arial"/>
                <a:cs typeface="Arial"/>
              </a:rPr>
              <a:t> produkte</a:t>
            </a:r>
            <a:r>
              <a:rPr lang="sv-SE" sz="650" spc="35" dirty="0">
                <a:solidFill>
                  <a:srgbClr val="231F20"/>
                </a:solidFill>
                <a:latin typeface="Arial"/>
                <a:cs typeface="Arial"/>
              </a:rPr>
              <a:t>n</a:t>
            </a:r>
            <a:r>
              <a:rPr lang="sv-SE" sz="650" spc="40" dirty="0">
                <a:solidFill>
                  <a:srgbClr val="231F20"/>
                </a:solidFill>
                <a:latin typeface="Arial"/>
                <a:cs typeface="Arial"/>
              </a:rPr>
              <a:t> skadats</a:t>
            </a:r>
            <a:r>
              <a:rPr lang="sv-SE" sz="650" spc="15" dirty="0">
                <a:solidFill>
                  <a:srgbClr val="231F20"/>
                </a:solidFill>
                <a:latin typeface="Arial"/>
                <a:cs typeface="Arial"/>
              </a:rPr>
              <a:t>,</a:t>
            </a:r>
            <a:r>
              <a:rPr lang="sv-SE" sz="650" spc="40" dirty="0">
                <a:solidFill>
                  <a:srgbClr val="231F20"/>
                </a:solidFill>
                <a:latin typeface="Arial"/>
                <a:cs typeface="Arial"/>
              </a:rPr>
              <a:t> ka</a:t>
            </a:r>
            <a:r>
              <a:rPr lang="sv-SE" sz="650" spc="35" dirty="0">
                <a:solidFill>
                  <a:srgbClr val="231F20"/>
                </a:solidFill>
                <a:latin typeface="Arial"/>
                <a:cs typeface="Arial"/>
              </a:rPr>
              <a:t>n</a:t>
            </a:r>
            <a:r>
              <a:rPr lang="sv-SE" sz="650" spc="40" dirty="0">
                <a:solidFill>
                  <a:srgbClr val="231F20"/>
                </a:solidFill>
                <a:latin typeface="Arial"/>
                <a:cs typeface="Arial"/>
              </a:rPr>
              <a:t> </a:t>
            </a:r>
            <a:r>
              <a:rPr lang="sv-SE" sz="650" spc="45" dirty="0">
                <a:solidFill>
                  <a:srgbClr val="231F20"/>
                </a:solidFill>
                <a:latin typeface="Arial"/>
                <a:cs typeface="Arial"/>
              </a:rPr>
              <a:t>de</a:t>
            </a:r>
            <a:r>
              <a:rPr lang="sv-SE" sz="650" spc="35" dirty="0">
                <a:solidFill>
                  <a:srgbClr val="231F20"/>
                </a:solidFill>
                <a:latin typeface="Arial"/>
                <a:cs typeface="Arial"/>
              </a:rPr>
              <a:t>n</a:t>
            </a:r>
            <a:r>
              <a:rPr lang="sv-SE" sz="650" spc="40" dirty="0">
                <a:solidFill>
                  <a:srgbClr val="231F20"/>
                </a:solidFill>
                <a:latin typeface="Arial"/>
                <a:cs typeface="Arial"/>
              </a:rPr>
              <a:t> </a:t>
            </a:r>
            <a:r>
              <a:rPr lang="sv-SE" sz="650" spc="30" dirty="0">
                <a:solidFill>
                  <a:srgbClr val="231F20"/>
                </a:solidFill>
                <a:latin typeface="Arial"/>
                <a:cs typeface="Arial"/>
              </a:rPr>
              <a:t>int</a:t>
            </a:r>
            <a:r>
              <a:rPr lang="sv-SE" sz="650" spc="35" dirty="0">
                <a:solidFill>
                  <a:srgbClr val="231F20"/>
                </a:solidFill>
                <a:latin typeface="Arial"/>
                <a:cs typeface="Arial"/>
              </a:rPr>
              <a:t>e</a:t>
            </a:r>
            <a:r>
              <a:rPr lang="sv-SE" sz="650" spc="40" dirty="0">
                <a:solidFill>
                  <a:srgbClr val="231F20"/>
                </a:solidFill>
                <a:latin typeface="Arial"/>
                <a:cs typeface="Arial"/>
              </a:rPr>
              <a:t> </a:t>
            </a:r>
            <a:r>
              <a:rPr lang="sv-SE" sz="650" spc="45" dirty="0">
                <a:solidFill>
                  <a:srgbClr val="231F20"/>
                </a:solidFill>
                <a:latin typeface="Arial"/>
                <a:cs typeface="Arial"/>
              </a:rPr>
              <a:t>uppn</a:t>
            </a:r>
            <a:r>
              <a:rPr lang="sv-SE" sz="650" spc="35" dirty="0">
                <a:solidFill>
                  <a:srgbClr val="231F20"/>
                </a:solidFill>
                <a:latin typeface="Arial"/>
                <a:cs typeface="Arial"/>
              </a:rPr>
              <a:t>å</a:t>
            </a:r>
            <a:r>
              <a:rPr lang="sv-SE" sz="650" spc="40" dirty="0">
                <a:solidFill>
                  <a:srgbClr val="231F20"/>
                </a:solidFill>
                <a:latin typeface="Arial"/>
                <a:cs typeface="Arial"/>
              </a:rPr>
              <a:t> </a:t>
            </a:r>
            <a:r>
              <a:rPr lang="sv-SE" sz="650" spc="45" dirty="0">
                <a:solidFill>
                  <a:srgbClr val="231F20"/>
                </a:solidFill>
                <a:latin typeface="Arial"/>
                <a:cs typeface="Arial"/>
              </a:rPr>
              <a:t>de</a:t>
            </a:r>
            <a:r>
              <a:rPr lang="sv-SE" sz="650" spc="35" dirty="0">
                <a:solidFill>
                  <a:srgbClr val="231F20"/>
                </a:solidFill>
                <a:latin typeface="Arial"/>
                <a:cs typeface="Arial"/>
              </a:rPr>
              <a:t>n</a:t>
            </a:r>
            <a:r>
              <a:rPr lang="sv-SE" sz="650" spc="40" dirty="0">
                <a:solidFill>
                  <a:srgbClr val="231F20"/>
                </a:solidFill>
                <a:latin typeface="Arial"/>
                <a:cs typeface="Arial"/>
              </a:rPr>
              <a:t> maximal</a:t>
            </a:r>
            <a:r>
              <a:rPr lang="sv-SE" sz="650" spc="35" dirty="0">
                <a:solidFill>
                  <a:srgbClr val="231F20"/>
                </a:solidFill>
                <a:latin typeface="Arial"/>
                <a:cs typeface="Arial"/>
              </a:rPr>
              <a:t>a</a:t>
            </a:r>
            <a:r>
              <a:rPr lang="sv-SE" sz="650" spc="40" dirty="0">
                <a:solidFill>
                  <a:srgbClr val="231F20"/>
                </a:solidFill>
                <a:latin typeface="Arial"/>
                <a:cs typeface="Arial"/>
              </a:rPr>
              <a:t> skyddsnivån</a:t>
            </a:r>
            <a:r>
              <a:rPr lang="sv-SE" sz="650" spc="15" dirty="0">
                <a:solidFill>
                  <a:srgbClr val="231F20"/>
                </a:solidFill>
                <a:latin typeface="Arial"/>
                <a:cs typeface="Arial"/>
              </a:rPr>
              <a:t>,</a:t>
            </a:r>
            <a:r>
              <a:rPr lang="sv-SE" sz="650" spc="40" dirty="0">
                <a:solidFill>
                  <a:srgbClr val="231F20"/>
                </a:solidFill>
                <a:latin typeface="Arial"/>
                <a:cs typeface="Arial"/>
              </a:rPr>
              <a:t> oc</a:t>
            </a:r>
            <a:r>
              <a:rPr lang="sv-SE" sz="650" spc="35" dirty="0">
                <a:solidFill>
                  <a:srgbClr val="231F20"/>
                </a:solidFill>
                <a:latin typeface="Arial"/>
                <a:cs typeface="Arial"/>
              </a:rPr>
              <a:t>h</a:t>
            </a:r>
            <a:r>
              <a:rPr lang="sv-SE" sz="650" spc="40" dirty="0">
                <a:solidFill>
                  <a:srgbClr val="231F20"/>
                </a:solidFill>
                <a:latin typeface="Arial"/>
                <a:cs typeface="Arial"/>
              </a:rPr>
              <a:t> </a:t>
            </a:r>
            <a:r>
              <a:rPr lang="sv-SE" sz="650" spc="45" dirty="0">
                <a:solidFill>
                  <a:srgbClr val="231F20"/>
                </a:solidFill>
                <a:latin typeface="Arial"/>
                <a:cs typeface="Arial"/>
              </a:rPr>
              <a:t>de</a:t>
            </a:r>
            <a:r>
              <a:rPr lang="sv-SE" sz="650" spc="35" dirty="0">
                <a:solidFill>
                  <a:srgbClr val="231F20"/>
                </a:solidFill>
                <a:latin typeface="Arial"/>
                <a:cs typeface="Arial"/>
              </a:rPr>
              <a:t>n</a:t>
            </a:r>
            <a:r>
              <a:rPr lang="sv-SE" sz="650" spc="40" dirty="0">
                <a:solidFill>
                  <a:srgbClr val="231F20"/>
                </a:solidFill>
                <a:latin typeface="Arial"/>
                <a:cs typeface="Arial"/>
              </a:rPr>
              <a:t> </a:t>
            </a:r>
            <a:r>
              <a:rPr lang="sv-SE" sz="650" spc="35" dirty="0">
                <a:solidFill>
                  <a:srgbClr val="231F20"/>
                </a:solidFill>
                <a:latin typeface="Arial"/>
                <a:cs typeface="Arial"/>
              </a:rPr>
              <a:t>skal</a:t>
            </a:r>
            <a:r>
              <a:rPr lang="sv-SE" sz="650" spc="10" dirty="0">
                <a:solidFill>
                  <a:srgbClr val="231F20"/>
                </a:solidFill>
                <a:latin typeface="Arial"/>
                <a:cs typeface="Arial"/>
              </a:rPr>
              <a:t>l</a:t>
            </a:r>
            <a:r>
              <a:rPr lang="sv-SE" sz="650" spc="40" dirty="0">
                <a:solidFill>
                  <a:srgbClr val="231F20"/>
                </a:solidFill>
                <a:latin typeface="Arial"/>
                <a:cs typeface="Arial"/>
              </a:rPr>
              <a:t> </a:t>
            </a:r>
            <a:r>
              <a:rPr lang="sv-SE" sz="650" spc="45" dirty="0">
                <a:solidFill>
                  <a:srgbClr val="231F20"/>
                </a:solidFill>
                <a:latin typeface="Arial"/>
                <a:cs typeface="Arial"/>
              </a:rPr>
              <a:t>d</a:t>
            </a:r>
            <a:r>
              <a:rPr lang="sv-SE" sz="650" spc="35" dirty="0">
                <a:solidFill>
                  <a:srgbClr val="231F20"/>
                </a:solidFill>
                <a:latin typeface="Arial"/>
                <a:cs typeface="Arial"/>
              </a:rPr>
              <a:t>å</a:t>
            </a:r>
            <a:r>
              <a:rPr lang="sv-SE" sz="650" spc="40" dirty="0">
                <a:solidFill>
                  <a:srgbClr val="231F20"/>
                </a:solidFill>
                <a:latin typeface="Arial"/>
                <a:cs typeface="Arial"/>
              </a:rPr>
              <a:t> laga</a:t>
            </a:r>
            <a:r>
              <a:rPr lang="sv-SE" sz="650" spc="30" dirty="0">
                <a:solidFill>
                  <a:srgbClr val="231F20"/>
                </a:solidFill>
                <a:latin typeface="Arial"/>
                <a:cs typeface="Arial"/>
              </a:rPr>
              <a:t>s</a:t>
            </a:r>
            <a:r>
              <a:rPr lang="sv-SE" sz="650" spc="40" dirty="0">
                <a:solidFill>
                  <a:srgbClr val="231F20"/>
                </a:solidFill>
                <a:latin typeface="Arial"/>
                <a:cs typeface="Arial"/>
              </a:rPr>
              <a:t> </a:t>
            </a:r>
            <a:r>
              <a:rPr lang="sv-SE" sz="650" spc="35" dirty="0">
                <a:solidFill>
                  <a:srgbClr val="231F20"/>
                </a:solidFill>
                <a:latin typeface="Arial"/>
                <a:cs typeface="Arial"/>
              </a:rPr>
              <a:t>elle</a:t>
            </a:r>
            <a:r>
              <a:rPr lang="sv-SE" sz="650" spc="20" dirty="0">
                <a:solidFill>
                  <a:srgbClr val="231F20"/>
                </a:solidFill>
                <a:latin typeface="Arial"/>
                <a:cs typeface="Arial"/>
              </a:rPr>
              <a:t>r</a:t>
            </a:r>
            <a:r>
              <a:rPr lang="sv-SE" sz="650" spc="40" dirty="0">
                <a:solidFill>
                  <a:srgbClr val="231F20"/>
                </a:solidFill>
                <a:latin typeface="Arial"/>
                <a:cs typeface="Arial"/>
              </a:rPr>
              <a:t> </a:t>
            </a:r>
            <a:r>
              <a:rPr lang="sv-SE" sz="650" spc="35" dirty="0">
                <a:solidFill>
                  <a:srgbClr val="231F20"/>
                </a:solidFill>
                <a:latin typeface="Arial"/>
                <a:cs typeface="Arial"/>
              </a:rPr>
              <a:t>ersätt</a:t>
            </a:r>
            <a:r>
              <a:rPr lang="sv-SE" sz="650" spc="45" dirty="0">
                <a:solidFill>
                  <a:srgbClr val="231F20"/>
                </a:solidFill>
                <a:latin typeface="Arial"/>
                <a:cs typeface="Arial"/>
              </a:rPr>
              <a:t>a</a:t>
            </a:r>
            <a:r>
              <a:rPr lang="sv-SE" sz="650" spc="30" dirty="0">
                <a:solidFill>
                  <a:srgbClr val="231F20"/>
                </a:solidFill>
                <a:latin typeface="Arial"/>
                <a:cs typeface="Arial"/>
              </a:rPr>
              <a:t>s</a:t>
            </a:r>
            <a:r>
              <a:rPr lang="sv-SE" sz="650" spc="40" dirty="0">
                <a:solidFill>
                  <a:srgbClr val="231F20"/>
                </a:solidFill>
                <a:latin typeface="Arial"/>
                <a:cs typeface="Arial"/>
              </a:rPr>
              <a:t> omedelbart</a:t>
            </a:r>
            <a:r>
              <a:rPr lang="sv-SE" sz="650" spc="15" dirty="0">
                <a:solidFill>
                  <a:srgbClr val="231F20"/>
                </a:solidFill>
                <a:latin typeface="Arial"/>
                <a:cs typeface="Arial"/>
              </a:rPr>
              <a:t>.</a:t>
            </a:r>
            <a:r>
              <a:rPr lang="sv-SE" sz="650" spc="40" dirty="0">
                <a:solidFill>
                  <a:srgbClr val="231F20"/>
                </a:solidFill>
                <a:latin typeface="Arial"/>
                <a:cs typeface="Arial"/>
              </a:rPr>
              <a:t> </a:t>
            </a:r>
            <a:r>
              <a:rPr lang="sv-SE" sz="650" spc="55" dirty="0">
                <a:solidFill>
                  <a:srgbClr val="231F20"/>
                </a:solidFill>
                <a:latin typeface="Arial"/>
                <a:cs typeface="Arial"/>
              </a:rPr>
              <a:t>E</a:t>
            </a:r>
            <a:r>
              <a:rPr lang="sv-SE" sz="650" spc="35" dirty="0">
                <a:solidFill>
                  <a:srgbClr val="231F20"/>
                </a:solidFill>
                <a:latin typeface="Arial"/>
                <a:cs typeface="Arial"/>
              </a:rPr>
              <a:t>n</a:t>
            </a:r>
            <a:r>
              <a:rPr lang="sv-SE" sz="650" spc="40" dirty="0">
                <a:solidFill>
                  <a:srgbClr val="231F20"/>
                </a:solidFill>
                <a:latin typeface="Arial"/>
                <a:cs typeface="Arial"/>
              </a:rPr>
              <a:t> skada</a:t>
            </a:r>
            <a:r>
              <a:rPr lang="sv-SE" sz="650" spc="35" dirty="0">
                <a:solidFill>
                  <a:srgbClr val="231F20"/>
                </a:solidFill>
                <a:latin typeface="Arial"/>
                <a:cs typeface="Arial"/>
              </a:rPr>
              <a:t>d</a:t>
            </a:r>
            <a:r>
              <a:rPr lang="sv-SE" sz="650" spc="40" dirty="0">
                <a:solidFill>
                  <a:srgbClr val="231F20"/>
                </a:solidFill>
                <a:latin typeface="Arial"/>
                <a:cs typeface="Arial"/>
              </a:rPr>
              <a:t> produkt bö</a:t>
            </a:r>
            <a:r>
              <a:rPr lang="sv-SE" sz="650" spc="20" dirty="0">
                <a:solidFill>
                  <a:srgbClr val="231F20"/>
                </a:solidFill>
                <a:latin typeface="Arial"/>
                <a:cs typeface="Arial"/>
              </a:rPr>
              <a:t>r</a:t>
            </a:r>
            <a:r>
              <a:rPr lang="sv-SE" sz="650" spc="40" dirty="0">
                <a:solidFill>
                  <a:srgbClr val="231F20"/>
                </a:solidFill>
                <a:latin typeface="Arial"/>
                <a:cs typeface="Arial"/>
              </a:rPr>
              <a:t> </a:t>
            </a:r>
            <a:r>
              <a:rPr lang="sv-SE" sz="650" spc="30" dirty="0">
                <a:solidFill>
                  <a:srgbClr val="231F20"/>
                </a:solidFill>
                <a:latin typeface="Arial"/>
                <a:cs typeface="Arial"/>
              </a:rPr>
              <a:t>int</a:t>
            </a:r>
            <a:r>
              <a:rPr lang="sv-SE" sz="650" spc="35" dirty="0">
                <a:solidFill>
                  <a:srgbClr val="231F20"/>
                </a:solidFill>
                <a:latin typeface="Arial"/>
                <a:cs typeface="Arial"/>
              </a:rPr>
              <a:t>e</a:t>
            </a:r>
            <a:r>
              <a:rPr lang="sv-SE" sz="650" spc="40" dirty="0">
                <a:solidFill>
                  <a:srgbClr val="231F20"/>
                </a:solidFill>
                <a:latin typeface="Arial"/>
                <a:cs typeface="Arial"/>
              </a:rPr>
              <a:t> </a:t>
            </a:r>
            <a:r>
              <a:rPr lang="sv-SE" sz="650" spc="45" dirty="0">
                <a:solidFill>
                  <a:srgbClr val="231F20"/>
                </a:solidFill>
                <a:latin typeface="Arial"/>
                <a:cs typeface="Arial"/>
              </a:rPr>
              <a:t>användas</a:t>
            </a:r>
            <a:r>
              <a:rPr lang="sv-SE" sz="650" spc="15" dirty="0">
                <a:solidFill>
                  <a:srgbClr val="231F20"/>
                </a:solidFill>
                <a:latin typeface="Arial"/>
                <a:cs typeface="Arial"/>
              </a:rPr>
              <a:t>.</a:t>
            </a:r>
            <a:r>
              <a:rPr lang="sv-SE" sz="650" spc="40" dirty="0">
                <a:solidFill>
                  <a:srgbClr val="231F20"/>
                </a:solidFill>
                <a:latin typeface="Arial"/>
                <a:cs typeface="Arial"/>
              </a:rPr>
              <a:t> Lagnin</a:t>
            </a:r>
            <a:r>
              <a:rPr lang="sv-SE" sz="650" spc="35" dirty="0">
                <a:solidFill>
                  <a:srgbClr val="231F20"/>
                </a:solidFill>
                <a:latin typeface="Arial"/>
                <a:cs typeface="Arial"/>
              </a:rPr>
              <a:t>g</a:t>
            </a:r>
            <a:r>
              <a:rPr lang="sv-SE" sz="650" spc="40" dirty="0">
                <a:solidFill>
                  <a:srgbClr val="231F20"/>
                </a:solidFill>
                <a:latin typeface="Arial"/>
                <a:cs typeface="Arial"/>
              </a:rPr>
              <a:t> </a:t>
            </a:r>
            <a:r>
              <a:rPr lang="sv-SE" sz="650" spc="45" dirty="0">
                <a:solidFill>
                  <a:srgbClr val="231F20"/>
                </a:solidFill>
                <a:latin typeface="Arial"/>
                <a:cs typeface="Arial"/>
              </a:rPr>
              <a:t>a</a:t>
            </a:r>
            <a:r>
              <a:rPr lang="sv-SE" sz="650" spc="30" dirty="0">
                <a:solidFill>
                  <a:srgbClr val="231F20"/>
                </a:solidFill>
                <a:latin typeface="Arial"/>
                <a:cs typeface="Arial"/>
              </a:rPr>
              <a:t>v</a:t>
            </a:r>
            <a:r>
              <a:rPr lang="sv-SE" sz="650" spc="40" dirty="0">
                <a:solidFill>
                  <a:srgbClr val="231F20"/>
                </a:solidFill>
                <a:latin typeface="Arial"/>
                <a:cs typeface="Arial"/>
              </a:rPr>
              <a:t> produkte</a:t>
            </a:r>
            <a:r>
              <a:rPr lang="sv-SE" sz="650" spc="35" dirty="0">
                <a:solidFill>
                  <a:srgbClr val="231F20"/>
                </a:solidFill>
                <a:latin typeface="Arial"/>
                <a:cs typeface="Arial"/>
              </a:rPr>
              <a:t>n</a:t>
            </a:r>
            <a:r>
              <a:rPr lang="sv-SE" sz="650" spc="40" dirty="0">
                <a:solidFill>
                  <a:srgbClr val="231F20"/>
                </a:solidFill>
                <a:latin typeface="Arial"/>
                <a:cs typeface="Arial"/>
              </a:rPr>
              <a:t> </a:t>
            </a:r>
            <a:r>
              <a:rPr lang="sv-SE" sz="650" spc="35" dirty="0">
                <a:solidFill>
                  <a:srgbClr val="231F20"/>
                </a:solidFill>
                <a:latin typeface="Arial"/>
                <a:cs typeface="Arial"/>
              </a:rPr>
              <a:t>tolerera</a:t>
            </a:r>
            <a:r>
              <a:rPr lang="sv-SE" sz="650" spc="30" dirty="0">
                <a:solidFill>
                  <a:srgbClr val="231F20"/>
                </a:solidFill>
                <a:latin typeface="Arial"/>
                <a:cs typeface="Arial"/>
              </a:rPr>
              <a:t>s</a:t>
            </a:r>
            <a:r>
              <a:rPr lang="sv-SE" sz="650" spc="40" dirty="0">
                <a:solidFill>
                  <a:srgbClr val="231F20"/>
                </a:solidFill>
                <a:latin typeface="Arial"/>
                <a:cs typeface="Arial"/>
              </a:rPr>
              <a:t> bar</a:t>
            </a:r>
            <a:r>
              <a:rPr lang="sv-SE" sz="650" spc="35" dirty="0">
                <a:solidFill>
                  <a:srgbClr val="231F20"/>
                </a:solidFill>
                <a:latin typeface="Arial"/>
                <a:cs typeface="Arial"/>
              </a:rPr>
              <a:t>a</a:t>
            </a:r>
            <a:r>
              <a:rPr lang="sv-SE" sz="650" spc="40" dirty="0">
                <a:solidFill>
                  <a:srgbClr val="231F20"/>
                </a:solidFill>
                <a:latin typeface="Arial"/>
                <a:cs typeface="Arial"/>
              </a:rPr>
              <a:t> </a:t>
            </a:r>
            <a:r>
              <a:rPr lang="sv-SE" sz="650" spc="45" dirty="0">
                <a:solidFill>
                  <a:srgbClr val="231F20"/>
                </a:solidFill>
                <a:latin typeface="Arial"/>
                <a:cs typeface="Arial"/>
              </a:rPr>
              <a:t>o</a:t>
            </a:r>
            <a:r>
              <a:rPr lang="sv-SE" sz="650" spc="50" dirty="0">
                <a:solidFill>
                  <a:srgbClr val="231F20"/>
                </a:solidFill>
                <a:latin typeface="Arial"/>
                <a:cs typeface="Arial"/>
              </a:rPr>
              <a:t>m</a:t>
            </a:r>
            <a:r>
              <a:rPr lang="sv-SE" sz="650" spc="40" dirty="0">
                <a:solidFill>
                  <a:srgbClr val="231F20"/>
                </a:solidFill>
                <a:latin typeface="Arial"/>
                <a:cs typeface="Arial"/>
              </a:rPr>
              <a:t> </a:t>
            </a:r>
            <a:r>
              <a:rPr lang="sv-SE" sz="650" spc="45" dirty="0">
                <a:solidFill>
                  <a:srgbClr val="231F20"/>
                </a:solidFill>
                <a:latin typeface="Arial"/>
                <a:cs typeface="Arial"/>
              </a:rPr>
              <a:t>de</a:t>
            </a:r>
            <a:r>
              <a:rPr lang="sv-SE" sz="650" spc="15" dirty="0">
                <a:solidFill>
                  <a:srgbClr val="231F20"/>
                </a:solidFill>
                <a:latin typeface="Arial"/>
                <a:cs typeface="Arial"/>
              </a:rPr>
              <a:t>t</a:t>
            </a:r>
            <a:r>
              <a:rPr lang="sv-SE" sz="650" spc="40" dirty="0">
                <a:solidFill>
                  <a:srgbClr val="231F20"/>
                </a:solidFill>
                <a:latin typeface="Arial"/>
                <a:cs typeface="Arial"/>
              </a:rPr>
              <a:t> </a:t>
            </a:r>
            <a:r>
              <a:rPr lang="sv-SE" sz="650" spc="30" dirty="0">
                <a:solidFill>
                  <a:srgbClr val="231F20"/>
                </a:solidFill>
                <a:latin typeface="Arial"/>
                <a:cs typeface="Arial"/>
              </a:rPr>
              <a:t>int</a:t>
            </a:r>
            <a:r>
              <a:rPr lang="sv-SE" sz="650" spc="35" dirty="0">
                <a:solidFill>
                  <a:srgbClr val="231F20"/>
                </a:solidFill>
                <a:latin typeface="Arial"/>
                <a:cs typeface="Arial"/>
              </a:rPr>
              <a:t>e</a:t>
            </a:r>
            <a:r>
              <a:rPr lang="sv-SE" sz="650" spc="40" dirty="0">
                <a:solidFill>
                  <a:srgbClr val="231F20"/>
                </a:solidFill>
                <a:latin typeface="Arial"/>
                <a:cs typeface="Arial"/>
              </a:rPr>
              <a:t> påverka</a:t>
            </a:r>
            <a:r>
              <a:rPr lang="sv-SE" sz="650" spc="20" dirty="0">
                <a:solidFill>
                  <a:srgbClr val="231F20"/>
                </a:solidFill>
                <a:latin typeface="Arial"/>
                <a:cs typeface="Arial"/>
              </a:rPr>
              <a:t>r</a:t>
            </a:r>
            <a:r>
              <a:rPr lang="sv-SE" sz="650" spc="40" dirty="0">
                <a:solidFill>
                  <a:srgbClr val="231F20"/>
                </a:solidFill>
                <a:latin typeface="Arial"/>
                <a:cs typeface="Arial"/>
              </a:rPr>
              <a:t> </a:t>
            </a:r>
            <a:r>
              <a:rPr lang="sv-SE" sz="650" spc="45" dirty="0">
                <a:solidFill>
                  <a:srgbClr val="231F20"/>
                </a:solidFill>
                <a:latin typeface="Arial"/>
                <a:cs typeface="Arial"/>
              </a:rPr>
              <a:t>de</a:t>
            </a:r>
            <a:r>
              <a:rPr lang="sv-SE" sz="650" spc="15" dirty="0">
                <a:solidFill>
                  <a:srgbClr val="231F20"/>
                </a:solidFill>
                <a:latin typeface="Arial"/>
                <a:cs typeface="Arial"/>
              </a:rPr>
              <a:t>t</a:t>
            </a:r>
            <a:r>
              <a:rPr lang="sv-SE" sz="650" spc="40" dirty="0">
                <a:solidFill>
                  <a:srgbClr val="231F20"/>
                </a:solidFill>
                <a:latin typeface="Arial"/>
                <a:cs typeface="Arial"/>
              </a:rPr>
              <a:t> so</a:t>
            </a:r>
            <a:r>
              <a:rPr lang="sv-SE" sz="650" spc="50" dirty="0">
                <a:solidFill>
                  <a:srgbClr val="231F20"/>
                </a:solidFill>
                <a:latin typeface="Arial"/>
                <a:cs typeface="Arial"/>
              </a:rPr>
              <a:t>m</a:t>
            </a:r>
            <a:r>
              <a:rPr lang="sv-SE" sz="650" spc="40" dirty="0">
                <a:solidFill>
                  <a:srgbClr val="231F20"/>
                </a:solidFill>
                <a:latin typeface="Arial"/>
                <a:cs typeface="Arial"/>
              </a:rPr>
              <a:t> </a:t>
            </a:r>
            <a:r>
              <a:rPr lang="sv-SE" sz="650" spc="35" dirty="0">
                <a:solidFill>
                  <a:srgbClr val="231F20"/>
                </a:solidFill>
                <a:latin typeface="Arial"/>
                <a:cs typeface="Arial"/>
              </a:rPr>
              <a:t>utlovat</a:t>
            </a:r>
            <a:r>
              <a:rPr lang="sv-SE" sz="650" spc="30" dirty="0">
                <a:solidFill>
                  <a:srgbClr val="231F20"/>
                </a:solidFill>
                <a:latin typeface="Arial"/>
                <a:cs typeface="Arial"/>
              </a:rPr>
              <a:t>s</a:t>
            </a:r>
            <a:r>
              <a:rPr lang="sv-SE" sz="650" spc="40" dirty="0">
                <a:solidFill>
                  <a:srgbClr val="231F20"/>
                </a:solidFill>
                <a:latin typeface="Arial"/>
                <a:cs typeface="Arial"/>
              </a:rPr>
              <a:t> </a:t>
            </a:r>
            <a:r>
              <a:rPr lang="sv-SE" sz="650" spc="45" dirty="0">
                <a:solidFill>
                  <a:srgbClr val="231F20"/>
                </a:solidFill>
                <a:latin typeface="Arial"/>
                <a:cs typeface="Arial"/>
              </a:rPr>
              <a:t>o</a:t>
            </a:r>
            <a:r>
              <a:rPr lang="sv-SE" sz="650" spc="50" dirty="0">
                <a:solidFill>
                  <a:srgbClr val="231F20"/>
                </a:solidFill>
                <a:latin typeface="Arial"/>
                <a:cs typeface="Arial"/>
              </a:rPr>
              <a:t>m</a:t>
            </a:r>
            <a:r>
              <a:rPr lang="sv-SE" sz="650" spc="40" dirty="0">
                <a:solidFill>
                  <a:srgbClr val="231F20"/>
                </a:solidFill>
                <a:latin typeface="Arial"/>
                <a:cs typeface="Arial"/>
              </a:rPr>
              <a:t> klädesplagget</a:t>
            </a:r>
            <a:r>
              <a:rPr lang="sv-SE" sz="650" spc="15" dirty="0">
                <a:solidFill>
                  <a:srgbClr val="231F20"/>
                </a:solidFill>
                <a:latin typeface="Arial"/>
                <a:cs typeface="Arial"/>
              </a:rPr>
              <a:t>.</a:t>
            </a:r>
            <a:r>
              <a:rPr lang="sv-SE" sz="650" spc="40" dirty="0">
                <a:solidFill>
                  <a:srgbClr val="231F20"/>
                </a:solidFill>
                <a:latin typeface="Arial"/>
                <a:cs typeface="Arial"/>
              </a:rPr>
              <a:t> </a:t>
            </a:r>
            <a:r>
              <a:rPr lang="sv-SE" sz="650" spc="60" dirty="0">
                <a:solidFill>
                  <a:srgbClr val="231F20"/>
                </a:solidFill>
                <a:latin typeface="Arial"/>
                <a:cs typeface="Arial"/>
              </a:rPr>
              <a:t>O</a:t>
            </a:r>
            <a:r>
              <a:rPr lang="sv-SE" sz="650" spc="50" dirty="0">
                <a:solidFill>
                  <a:srgbClr val="231F20"/>
                </a:solidFill>
                <a:latin typeface="Arial"/>
                <a:cs typeface="Arial"/>
              </a:rPr>
              <a:t>m</a:t>
            </a:r>
            <a:r>
              <a:rPr lang="sv-SE" sz="650" spc="40" dirty="0">
                <a:solidFill>
                  <a:srgbClr val="231F20"/>
                </a:solidFill>
                <a:latin typeface="Arial"/>
                <a:cs typeface="Arial"/>
              </a:rPr>
              <a:t> </a:t>
            </a:r>
            <a:r>
              <a:rPr lang="sv-SE" sz="650" spc="45" dirty="0">
                <a:solidFill>
                  <a:srgbClr val="231F20"/>
                </a:solidFill>
                <a:latin typeface="Arial"/>
                <a:cs typeface="Arial"/>
              </a:rPr>
              <a:t>d</a:t>
            </a:r>
            <a:r>
              <a:rPr lang="sv-SE" sz="650" spc="35" dirty="0">
                <a:solidFill>
                  <a:srgbClr val="231F20"/>
                </a:solidFill>
                <a:latin typeface="Arial"/>
                <a:cs typeface="Arial"/>
              </a:rPr>
              <a:t>u</a:t>
            </a:r>
            <a:r>
              <a:rPr lang="sv-SE" sz="650" spc="40" dirty="0">
                <a:solidFill>
                  <a:srgbClr val="231F20"/>
                </a:solidFill>
                <a:latin typeface="Arial"/>
                <a:cs typeface="Arial"/>
              </a:rPr>
              <a:t> </a:t>
            </a:r>
            <a:r>
              <a:rPr lang="sv-SE" sz="650" spc="45" dirty="0">
                <a:solidFill>
                  <a:srgbClr val="231F20"/>
                </a:solidFill>
                <a:latin typeface="Arial"/>
                <a:cs typeface="Arial"/>
              </a:rPr>
              <a:t>ä</a:t>
            </a:r>
            <a:r>
              <a:rPr lang="sv-SE" sz="650" spc="20" dirty="0">
                <a:solidFill>
                  <a:srgbClr val="231F20"/>
                </a:solidFill>
                <a:latin typeface="Arial"/>
                <a:cs typeface="Arial"/>
              </a:rPr>
              <a:t>r</a:t>
            </a:r>
            <a:r>
              <a:rPr lang="sv-SE" sz="650" spc="40" dirty="0">
                <a:solidFill>
                  <a:srgbClr val="231F20"/>
                </a:solidFill>
                <a:latin typeface="Arial"/>
                <a:cs typeface="Arial"/>
              </a:rPr>
              <a:t> tveksam</a:t>
            </a:r>
            <a:r>
              <a:rPr lang="sv-SE" sz="650" spc="15" dirty="0">
                <a:solidFill>
                  <a:srgbClr val="231F20"/>
                </a:solidFill>
                <a:latin typeface="Arial"/>
                <a:cs typeface="Arial"/>
              </a:rPr>
              <a:t>,</a:t>
            </a:r>
            <a:r>
              <a:rPr lang="sv-SE" sz="650" spc="40" dirty="0">
                <a:solidFill>
                  <a:srgbClr val="231F20"/>
                </a:solidFill>
                <a:latin typeface="Arial"/>
                <a:cs typeface="Arial"/>
              </a:rPr>
              <a:t> </a:t>
            </a:r>
            <a:r>
              <a:rPr lang="sv-SE" sz="650" spc="35" dirty="0">
                <a:solidFill>
                  <a:srgbClr val="231F20"/>
                </a:solidFill>
                <a:latin typeface="Arial"/>
                <a:cs typeface="Arial"/>
              </a:rPr>
              <a:t>kontakta</a:t>
            </a:r>
            <a:r>
              <a:rPr lang="sv-SE" sz="650" spc="40" dirty="0">
                <a:solidFill>
                  <a:srgbClr val="231F20"/>
                </a:solidFill>
                <a:latin typeface="Arial"/>
                <a:cs typeface="Arial"/>
              </a:rPr>
              <a:t> </a:t>
            </a:r>
            <a:r>
              <a:rPr lang="sv-SE" sz="650" spc="35" dirty="0">
                <a:solidFill>
                  <a:srgbClr val="231F20"/>
                </a:solidFill>
                <a:latin typeface="Arial"/>
                <a:cs typeface="Arial"/>
              </a:rPr>
              <a:t>tillverkaren</a:t>
            </a:r>
            <a:r>
              <a:rPr lang="sv-SE" sz="650" spc="40" dirty="0">
                <a:solidFill>
                  <a:srgbClr val="231F20"/>
                </a:solidFill>
                <a:latin typeface="Arial"/>
                <a:cs typeface="Arial"/>
              </a:rPr>
              <a:t> </a:t>
            </a:r>
            <a:r>
              <a:rPr lang="sv-SE" sz="650" spc="45" dirty="0">
                <a:solidFill>
                  <a:srgbClr val="231F20"/>
                </a:solidFill>
                <a:latin typeface="Arial"/>
                <a:cs typeface="Arial"/>
              </a:rPr>
              <a:t>nedan</a:t>
            </a:r>
            <a:r>
              <a:rPr lang="sv-SE" sz="650" spc="25" dirty="0">
                <a:solidFill>
                  <a:srgbClr val="231F20"/>
                </a:solidFill>
                <a:latin typeface="Arial"/>
                <a:cs typeface="Arial"/>
              </a:rPr>
              <a:t> </a:t>
            </a:r>
            <a:r>
              <a:rPr lang="sv-SE" sz="650" spc="35" dirty="0">
                <a:solidFill>
                  <a:srgbClr val="231F20"/>
                </a:solidFill>
                <a:latin typeface="Arial"/>
                <a:cs typeface="Arial"/>
              </a:rPr>
              <a:t> innan</a:t>
            </a:r>
            <a:r>
              <a:rPr lang="sv-SE" sz="650" spc="40" dirty="0">
                <a:solidFill>
                  <a:srgbClr val="231F20"/>
                </a:solidFill>
                <a:latin typeface="Arial"/>
                <a:cs typeface="Arial"/>
              </a:rPr>
              <a:t> </a:t>
            </a:r>
            <a:r>
              <a:rPr lang="sv-SE" sz="650" spc="45" dirty="0">
                <a:solidFill>
                  <a:srgbClr val="231F20"/>
                </a:solidFill>
                <a:latin typeface="Arial"/>
                <a:cs typeface="Arial"/>
              </a:rPr>
              <a:t>d</a:t>
            </a:r>
            <a:r>
              <a:rPr lang="sv-SE" sz="650" spc="35" dirty="0">
                <a:solidFill>
                  <a:srgbClr val="231F20"/>
                </a:solidFill>
                <a:latin typeface="Arial"/>
                <a:cs typeface="Arial"/>
              </a:rPr>
              <a:t>u</a:t>
            </a:r>
            <a:r>
              <a:rPr lang="sv-SE" sz="650" spc="40" dirty="0">
                <a:solidFill>
                  <a:srgbClr val="231F20"/>
                </a:solidFill>
                <a:latin typeface="Arial"/>
                <a:cs typeface="Arial"/>
              </a:rPr>
              <a:t> försöke</a:t>
            </a:r>
            <a:r>
              <a:rPr lang="sv-SE" sz="650" spc="20" dirty="0">
                <a:solidFill>
                  <a:srgbClr val="231F20"/>
                </a:solidFill>
                <a:latin typeface="Arial"/>
                <a:cs typeface="Arial"/>
              </a:rPr>
              <a:t>r</a:t>
            </a:r>
            <a:r>
              <a:rPr lang="sv-SE" sz="650" spc="40" dirty="0">
                <a:solidFill>
                  <a:srgbClr val="231F20"/>
                </a:solidFill>
                <a:latin typeface="Arial"/>
                <a:cs typeface="Arial"/>
              </a:rPr>
              <a:t> </a:t>
            </a:r>
            <a:r>
              <a:rPr lang="sv-SE" sz="650" spc="35" dirty="0">
                <a:solidFill>
                  <a:srgbClr val="231F20"/>
                </a:solidFill>
                <a:latin typeface="Arial"/>
                <a:cs typeface="Arial"/>
              </a:rPr>
              <a:t>laga</a:t>
            </a:r>
            <a:r>
              <a:rPr lang="sv-SE" sz="650" spc="40" dirty="0">
                <a:solidFill>
                  <a:srgbClr val="231F20"/>
                </a:solidFill>
                <a:latin typeface="Arial"/>
                <a:cs typeface="Arial"/>
              </a:rPr>
              <a:t> produkten</a:t>
            </a:r>
            <a:r>
              <a:rPr lang="sv-SE" sz="650" spc="15" dirty="0">
                <a:solidFill>
                  <a:srgbClr val="231F20"/>
                </a:solidFill>
                <a:latin typeface="Arial"/>
                <a:cs typeface="Arial"/>
              </a:rPr>
              <a:t>.</a:t>
            </a:r>
            <a:r>
              <a:rPr lang="sv-SE" sz="650" spc="40" dirty="0">
                <a:solidFill>
                  <a:srgbClr val="231F20"/>
                </a:solidFill>
                <a:latin typeface="Arial"/>
                <a:cs typeface="Arial"/>
              </a:rPr>
              <a:t> Kontakt</a:t>
            </a:r>
            <a:r>
              <a:rPr lang="sv-SE" sz="650" spc="35" dirty="0">
                <a:solidFill>
                  <a:srgbClr val="231F20"/>
                </a:solidFill>
                <a:latin typeface="Arial"/>
                <a:cs typeface="Arial"/>
              </a:rPr>
              <a:t>a</a:t>
            </a:r>
            <a:r>
              <a:rPr lang="sv-SE" sz="650" spc="40" dirty="0">
                <a:solidFill>
                  <a:srgbClr val="231F20"/>
                </a:solidFill>
                <a:latin typeface="Arial"/>
                <a:cs typeface="Arial"/>
              </a:rPr>
              <a:t> </a:t>
            </a:r>
            <a:r>
              <a:rPr lang="sv-SE" sz="650" spc="35" dirty="0">
                <a:solidFill>
                  <a:srgbClr val="231F20"/>
                </a:solidFill>
                <a:latin typeface="Arial"/>
                <a:cs typeface="Arial"/>
              </a:rPr>
              <a:t>dit</a:t>
            </a:r>
            <a:r>
              <a:rPr lang="sv-SE" sz="650" spc="15" dirty="0">
                <a:solidFill>
                  <a:srgbClr val="231F20"/>
                </a:solidFill>
                <a:latin typeface="Arial"/>
                <a:cs typeface="Arial"/>
              </a:rPr>
              <a:t>t</a:t>
            </a:r>
            <a:r>
              <a:rPr lang="sv-SE" sz="650" spc="40" dirty="0">
                <a:solidFill>
                  <a:srgbClr val="231F20"/>
                </a:solidFill>
                <a:latin typeface="Arial"/>
                <a:cs typeface="Arial"/>
              </a:rPr>
              <a:t> </a:t>
            </a:r>
            <a:r>
              <a:rPr lang="sv-SE" sz="650" spc="35" dirty="0">
                <a:solidFill>
                  <a:srgbClr val="231F20"/>
                </a:solidFill>
                <a:latin typeface="Arial"/>
                <a:cs typeface="Arial"/>
              </a:rPr>
              <a:t>avfallshanteringsföretag</a:t>
            </a:r>
            <a:r>
              <a:rPr lang="sv-SE" sz="650" spc="40" dirty="0">
                <a:solidFill>
                  <a:srgbClr val="231F20"/>
                </a:solidFill>
                <a:latin typeface="Arial"/>
                <a:cs typeface="Arial"/>
              </a:rPr>
              <a:t> s</a:t>
            </a:r>
            <a:r>
              <a:rPr lang="sv-SE" sz="650" spc="35" dirty="0">
                <a:solidFill>
                  <a:srgbClr val="231F20"/>
                </a:solidFill>
                <a:latin typeface="Arial"/>
                <a:cs typeface="Arial"/>
              </a:rPr>
              <a:t>å</a:t>
            </a:r>
            <a:r>
              <a:rPr lang="sv-SE" sz="650" spc="40" dirty="0">
                <a:solidFill>
                  <a:srgbClr val="231F20"/>
                </a:solidFill>
                <a:latin typeface="Arial"/>
                <a:cs typeface="Arial"/>
              </a:rPr>
              <a:t> </a:t>
            </a:r>
            <a:r>
              <a:rPr lang="sv-SE" sz="650" spc="35" dirty="0">
                <a:solidFill>
                  <a:srgbClr val="231F20"/>
                </a:solidFill>
                <a:latin typeface="Arial"/>
                <a:cs typeface="Arial"/>
              </a:rPr>
              <a:t>at</a:t>
            </a:r>
            <a:r>
              <a:rPr lang="sv-SE" sz="650" spc="15" dirty="0">
                <a:solidFill>
                  <a:srgbClr val="231F20"/>
                </a:solidFill>
                <a:latin typeface="Arial"/>
                <a:cs typeface="Arial"/>
              </a:rPr>
              <a:t>t</a:t>
            </a:r>
            <a:r>
              <a:rPr lang="sv-SE" sz="650" spc="40" dirty="0">
                <a:solidFill>
                  <a:srgbClr val="231F20"/>
                </a:solidFill>
                <a:latin typeface="Arial"/>
                <a:cs typeface="Arial"/>
              </a:rPr>
              <a:t> klädesplagge</a:t>
            </a:r>
            <a:r>
              <a:rPr lang="sv-SE" sz="650" spc="15" dirty="0">
                <a:solidFill>
                  <a:srgbClr val="231F20"/>
                </a:solidFill>
                <a:latin typeface="Arial"/>
                <a:cs typeface="Arial"/>
              </a:rPr>
              <a:t>t</a:t>
            </a:r>
            <a:r>
              <a:rPr lang="sv-SE" sz="650" spc="40" dirty="0">
                <a:solidFill>
                  <a:srgbClr val="231F20"/>
                </a:solidFill>
                <a:latin typeface="Arial"/>
                <a:cs typeface="Arial"/>
              </a:rPr>
              <a:t> ka</a:t>
            </a:r>
            <a:r>
              <a:rPr lang="sv-SE" sz="650" spc="35" dirty="0">
                <a:solidFill>
                  <a:srgbClr val="231F20"/>
                </a:solidFill>
                <a:latin typeface="Arial"/>
                <a:cs typeface="Arial"/>
              </a:rPr>
              <a:t>n</a:t>
            </a:r>
            <a:r>
              <a:rPr lang="sv-SE" sz="650" spc="40" dirty="0">
                <a:solidFill>
                  <a:srgbClr val="231F20"/>
                </a:solidFill>
                <a:latin typeface="Arial"/>
                <a:cs typeface="Arial"/>
              </a:rPr>
              <a:t> </a:t>
            </a:r>
            <a:r>
              <a:rPr lang="sv-SE" sz="650" spc="35" dirty="0">
                <a:solidFill>
                  <a:srgbClr val="231F20"/>
                </a:solidFill>
                <a:latin typeface="Arial"/>
                <a:cs typeface="Arial"/>
              </a:rPr>
              <a:t>eliminera</a:t>
            </a:r>
            <a:r>
              <a:rPr lang="sv-SE" sz="650" spc="30" dirty="0">
                <a:solidFill>
                  <a:srgbClr val="231F20"/>
                </a:solidFill>
                <a:latin typeface="Arial"/>
                <a:cs typeface="Arial"/>
              </a:rPr>
              <a:t>s</a:t>
            </a:r>
            <a:r>
              <a:rPr lang="sv-SE" sz="650" spc="40" dirty="0">
                <a:solidFill>
                  <a:srgbClr val="231F20"/>
                </a:solidFill>
                <a:latin typeface="Arial"/>
                <a:cs typeface="Arial"/>
              </a:rPr>
              <a:t> </a:t>
            </a:r>
            <a:r>
              <a:rPr lang="sv-SE" sz="650" spc="45" dirty="0">
                <a:solidFill>
                  <a:srgbClr val="231F20"/>
                </a:solidFill>
                <a:latin typeface="Arial"/>
                <a:cs typeface="Arial"/>
              </a:rPr>
              <a:t>p</a:t>
            </a:r>
            <a:r>
              <a:rPr lang="sv-SE" sz="650" spc="35" dirty="0">
                <a:solidFill>
                  <a:srgbClr val="231F20"/>
                </a:solidFill>
                <a:latin typeface="Arial"/>
                <a:cs typeface="Arial"/>
              </a:rPr>
              <a:t>å</a:t>
            </a:r>
            <a:r>
              <a:rPr lang="sv-SE" sz="650" spc="40" dirty="0">
                <a:solidFill>
                  <a:srgbClr val="231F20"/>
                </a:solidFill>
                <a:latin typeface="Arial"/>
                <a:cs typeface="Arial"/>
              </a:rPr>
              <a:t> </a:t>
            </a:r>
            <a:r>
              <a:rPr lang="sv-SE" sz="650" spc="35" dirty="0">
                <a:solidFill>
                  <a:srgbClr val="231F20"/>
                </a:solidFill>
                <a:latin typeface="Arial"/>
                <a:cs typeface="Arial"/>
              </a:rPr>
              <a:t>lämplig</a:t>
            </a:r>
            <a:r>
              <a:rPr lang="sv-SE" sz="650" spc="15" dirty="0">
                <a:solidFill>
                  <a:srgbClr val="231F20"/>
                </a:solidFill>
                <a:latin typeface="Arial"/>
                <a:cs typeface="Arial"/>
              </a:rPr>
              <a:t>t</a:t>
            </a:r>
            <a:r>
              <a:rPr lang="sv-SE" sz="650" spc="40" dirty="0">
                <a:solidFill>
                  <a:srgbClr val="231F20"/>
                </a:solidFill>
                <a:latin typeface="Arial"/>
                <a:cs typeface="Arial"/>
              </a:rPr>
              <a:t> </a:t>
            </a:r>
            <a:r>
              <a:rPr lang="sv-SE" sz="650" spc="35" dirty="0">
                <a:solidFill>
                  <a:srgbClr val="231F20"/>
                </a:solidFill>
                <a:latin typeface="Arial"/>
                <a:cs typeface="Arial"/>
              </a:rPr>
              <a:t>sätt</a:t>
            </a:r>
            <a:r>
              <a:rPr lang="sv-SE" sz="650" spc="40" dirty="0">
                <a:solidFill>
                  <a:srgbClr val="231F20"/>
                </a:solidFill>
                <a:latin typeface="Arial"/>
                <a:cs typeface="Arial"/>
              </a:rPr>
              <a:t>. </a:t>
            </a:r>
            <a:r>
              <a:rPr lang="sv-SE" altLang="fr-FR" sz="650" spc="40" dirty="0">
                <a:solidFill>
                  <a:srgbClr val="231F20"/>
                </a:solidFill>
                <a:latin typeface="Arial"/>
                <a:cs typeface="Arial"/>
              </a:rPr>
              <a:t>Försäkran om överensstämmelse finns på webbplatsen: se **.</a:t>
            </a:r>
            <a:endParaRPr lang="sv-SE" sz="650" spc="40" dirty="0">
              <a:solidFill>
                <a:srgbClr val="231F20"/>
              </a:solidFill>
              <a:latin typeface="Arial"/>
              <a:cs typeface="Arial"/>
            </a:endParaRPr>
          </a:p>
          <a:p>
            <a:pPr marL="12700">
              <a:lnSpc>
                <a:spcPts val="700"/>
              </a:lnSpc>
            </a:pPr>
            <a:endParaRPr sz="650" dirty="0">
              <a:latin typeface="Arial"/>
              <a:cs typeface="Arial"/>
            </a:endParaRPr>
          </a:p>
        </p:txBody>
      </p:sp>
      <p:sp>
        <p:nvSpPr>
          <p:cNvPr id="5" name="object 5"/>
          <p:cNvSpPr/>
          <p:nvPr/>
        </p:nvSpPr>
        <p:spPr>
          <a:xfrm>
            <a:off x="103939" y="792211"/>
            <a:ext cx="7331825" cy="853401"/>
          </a:xfrm>
          <a:custGeom>
            <a:avLst/>
            <a:gdLst/>
            <a:ahLst/>
            <a:cxnLst/>
            <a:rect l="l" t="t" r="r" b="b"/>
            <a:pathLst>
              <a:path w="7199833" h="853401">
                <a:moveTo>
                  <a:pt x="7199833" y="853401"/>
                </a:moveTo>
                <a:lnTo>
                  <a:pt x="0" y="853401"/>
                </a:lnTo>
                <a:lnTo>
                  <a:pt x="0" y="0"/>
                </a:lnTo>
                <a:lnTo>
                  <a:pt x="7199833" y="0"/>
                </a:lnTo>
                <a:lnTo>
                  <a:pt x="7199833" y="853401"/>
                </a:lnTo>
                <a:close/>
              </a:path>
            </a:pathLst>
          </a:custGeom>
          <a:ln w="12700">
            <a:solidFill>
              <a:srgbClr val="231F20"/>
            </a:solidFill>
          </a:ln>
        </p:spPr>
        <p:txBody>
          <a:bodyPr wrap="square" lIns="36000" tIns="0" rIns="36000" bIns="0" rtlCol="0">
            <a:noAutofit/>
          </a:bodyPr>
          <a:lstStyle/>
          <a:p>
            <a:endParaRPr/>
          </a:p>
        </p:txBody>
      </p:sp>
      <p:grpSp>
        <p:nvGrpSpPr>
          <p:cNvPr id="65" name="Groupe 64">
            <a:extLst>
              <a:ext uri="{FF2B5EF4-FFF2-40B4-BE49-F238E27FC236}">
                <a16:creationId xmlns:a16="http://schemas.microsoft.com/office/drawing/2014/main" id="{6329E500-FE2A-47B4-8478-5C9F26402C83}"/>
              </a:ext>
            </a:extLst>
          </p:cNvPr>
          <p:cNvGrpSpPr/>
          <p:nvPr/>
        </p:nvGrpSpPr>
        <p:grpSpPr>
          <a:xfrm>
            <a:off x="7207695" y="796923"/>
            <a:ext cx="228155" cy="213931"/>
            <a:chOff x="6521450" y="796923"/>
            <a:chExt cx="228155" cy="213931"/>
          </a:xfrm>
        </p:grpSpPr>
        <p:sp>
          <p:nvSpPr>
            <p:cNvPr id="6" name="object 6"/>
            <p:cNvSpPr/>
            <p:nvPr/>
          </p:nvSpPr>
          <p:spPr>
            <a:xfrm>
              <a:off x="6521450" y="796923"/>
              <a:ext cx="228155" cy="213931"/>
            </a:xfrm>
            <a:custGeom>
              <a:avLst/>
              <a:gdLst/>
              <a:ahLst/>
              <a:cxnLst/>
              <a:rect l="l" t="t" r="r" b="b"/>
              <a:pathLst>
                <a:path w="228155" h="213931">
                  <a:moveTo>
                    <a:pt x="228155" y="213931"/>
                  </a:moveTo>
                  <a:lnTo>
                    <a:pt x="0" y="213931"/>
                  </a:lnTo>
                  <a:lnTo>
                    <a:pt x="0" y="0"/>
                  </a:lnTo>
                  <a:lnTo>
                    <a:pt x="228155" y="0"/>
                  </a:lnTo>
                  <a:lnTo>
                    <a:pt x="228155" y="213931"/>
                  </a:lnTo>
                  <a:close/>
                </a:path>
              </a:pathLst>
            </a:custGeom>
            <a:solidFill>
              <a:srgbClr val="231F20"/>
            </a:solidFill>
          </p:spPr>
          <p:txBody>
            <a:bodyPr wrap="square" lIns="0" tIns="0" rIns="0" bIns="0" rtlCol="0">
              <a:noAutofit/>
            </a:bodyPr>
            <a:lstStyle/>
            <a:p>
              <a:endParaRPr/>
            </a:p>
          </p:txBody>
        </p:sp>
        <p:sp>
          <p:nvSpPr>
            <p:cNvPr id="7" name="object 7"/>
            <p:cNvSpPr txBox="1"/>
            <p:nvPr/>
          </p:nvSpPr>
          <p:spPr>
            <a:xfrm>
              <a:off x="6558880" y="838948"/>
              <a:ext cx="161290" cy="133985"/>
            </a:xfrm>
            <a:prstGeom prst="rect">
              <a:avLst/>
            </a:prstGeom>
          </p:spPr>
          <p:txBody>
            <a:bodyPr vert="horz" wrap="square" lIns="0" tIns="0" rIns="0" bIns="0" rtlCol="0">
              <a:noAutofit/>
            </a:bodyPr>
            <a:lstStyle/>
            <a:p>
              <a:pPr marL="12700">
                <a:lnSpc>
                  <a:spcPct val="100000"/>
                </a:lnSpc>
              </a:pPr>
              <a:r>
                <a:rPr sz="800" b="1" dirty="0">
                  <a:solidFill>
                    <a:srgbClr val="FFFFFF"/>
                  </a:solidFill>
                  <a:latin typeface="Arial"/>
                  <a:cs typeface="Arial"/>
                </a:rPr>
                <a:t>NL</a:t>
              </a:r>
              <a:endParaRPr sz="800" dirty="0">
                <a:latin typeface="Arial"/>
                <a:cs typeface="Arial"/>
              </a:endParaRPr>
            </a:p>
          </p:txBody>
        </p:sp>
      </p:grpSp>
      <p:sp>
        <p:nvSpPr>
          <p:cNvPr id="9" name="object 9"/>
          <p:cNvSpPr txBox="1"/>
          <p:nvPr/>
        </p:nvSpPr>
        <p:spPr>
          <a:xfrm>
            <a:off x="148300" y="822767"/>
            <a:ext cx="7103836" cy="806766"/>
          </a:xfrm>
          <a:prstGeom prst="rect">
            <a:avLst/>
          </a:prstGeom>
        </p:spPr>
        <p:txBody>
          <a:bodyPr vert="horz" wrap="square" lIns="0" tIns="0" rIns="0" bIns="0" rtlCol="0">
            <a:noAutofit/>
          </a:bodyPr>
          <a:lstStyle/>
          <a:p>
            <a:pPr marL="12700">
              <a:lnSpc>
                <a:spcPct val="100000"/>
              </a:lnSpc>
            </a:pPr>
            <a:r>
              <a:rPr lang="nl-NL" sz="650" spc="40" dirty="0">
                <a:solidFill>
                  <a:srgbClr val="231F20"/>
                </a:solidFill>
                <a:latin typeface="Arial"/>
                <a:cs typeface="Arial"/>
              </a:rPr>
              <a:t>materiaa</a:t>
            </a:r>
            <a:r>
              <a:rPr lang="nl-NL" sz="650" spc="10" dirty="0">
                <a:solidFill>
                  <a:srgbClr val="231F20"/>
                </a:solidFill>
                <a:latin typeface="Arial"/>
                <a:cs typeface="Arial"/>
              </a:rPr>
              <a:t>l</a:t>
            </a:r>
            <a:r>
              <a:rPr lang="nl-NL" sz="650" spc="40" dirty="0">
                <a:solidFill>
                  <a:srgbClr val="231F20"/>
                </a:solidFill>
                <a:latin typeface="Arial"/>
                <a:cs typeface="Arial"/>
              </a:rPr>
              <a:t> </a:t>
            </a:r>
            <a:r>
              <a:rPr lang="nl-NL" sz="650" spc="15" dirty="0">
                <a:solidFill>
                  <a:srgbClr val="231F20"/>
                </a:solidFill>
                <a:latin typeface="Arial"/>
                <a:cs typeface="Arial"/>
              </a:rPr>
              <a:t>:</a:t>
            </a:r>
            <a:r>
              <a:rPr lang="nl-NL" sz="650" spc="40" dirty="0">
                <a:solidFill>
                  <a:srgbClr val="231F20"/>
                </a:solidFill>
                <a:latin typeface="Arial"/>
                <a:cs typeface="Arial"/>
              </a:rPr>
              <a:t> </a:t>
            </a:r>
            <a:r>
              <a:rPr lang="nl-NL" sz="650" spc="35" dirty="0">
                <a:solidFill>
                  <a:srgbClr val="231F20"/>
                </a:solidFill>
                <a:latin typeface="Arial"/>
                <a:cs typeface="Arial"/>
              </a:rPr>
              <a:t>polyester</a:t>
            </a:r>
            <a:endParaRPr lang="nl-NL" sz="650" dirty="0">
              <a:latin typeface="Arial"/>
              <a:cs typeface="Arial"/>
            </a:endParaRPr>
          </a:p>
          <a:p>
            <a:pPr marL="12700">
              <a:lnSpc>
                <a:spcPts val="700"/>
              </a:lnSpc>
            </a:pPr>
            <a:r>
              <a:rPr lang="nl-NL" sz="650" u="sng" spc="40" dirty="0">
                <a:solidFill>
                  <a:srgbClr val="231F20"/>
                </a:solidFill>
                <a:latin typeface="Arial"/>
                <a:cs typeface="Arial"/>
              </a:rPr>
              <a:t>Gebruiksbeperkingen</a:t>
            </a:r>
            <a:r>
              <a:rPr lang="nl-NL" sz="650" u="sng" spc="15" dirty="0">
                <a:solidFill>
                  <a:srgbClr val="231F20"/>
                </a:solidFill>
                <a:latin typeface="Arial"/>
                <a:cs typeface="Arial"/>
              </a:rPr>
              <a:t>:</a:t>
            </a:r>
            <a:r>
              <a:rPr lang="nl-NL" sz="650" spc="30" dirty="0">
                <a:solidFill>
                  <a:srgbClr val="231F20"/>
                </a:solidFill>
                <a:latin typeface="Arial"/>
                <a:cs typeface="Arial"/>
              </a:rPr>
              <a:t> </a:t>
            </a:r>
            <a:r>
              <a:rPr lang="nl-NL" sz="650" spc="40" dirty="0">
                <a:solidFill>
                  <a:srgbClr val="231F20"/>
                </a:solidFill>
                <a:latin typeface="Arial"/>
                <a:cs typeface="Arial"/>
              </a:rPr>
              <a:t>dez</a:t>
            </a:r>
            <a:r>
              <a:rPr lang="nl-NL" sz="650" spc="35" dirty="0">
                <a:solidFill>
                  <a:srgbClr val="231F20"/>
                </a:solidFill>
                <a:latin typeface="Arial"/>
                <a:cs typeface="Arial"/>
              </a:rPr>
              <a:t>e</a:t>
            </a:r>
            <a:r>
              <a:rPr lang="nl-NL" sz="650" spc="40" dirty="0">
                <a:solidFill>
                  <a:srgbClr val="231F20"/>
                </a:solidFill>
                <a:latin typeface="Arial"/>
                <a:cs typeface="Arial"/>
              </a:rPr>
              <a:t> </a:t>
            </a:r>
            <a:r>
              <a:rPr lang="nl-NL" sz="650" spc="35" dirty="0">
                <a:solidFill>
                  <a:srgbClr val="231F20"/>
                </a:solidFill>
                <a:latin typeface="Arial"/>
                <a:cs typeface="Arial"/>
              </a:rPr>
              <a:t>kledi</a:t>
            </a:r>
            <a:r>
              <a:rPr lang="nl-NL" sz="650" spc="10" dirty="0">
                <a:solidFill>
                  <a:srgbClr val="231F20"/>
                </a:solidFill>
                <a:latin typeface="Arial"/>
                <a:cs typeface="Arial"/>
              </a:rPr>
              <a:t>j</a:t>
            </a:r>
            <a:r>
              <a:rPr lang="nl-NL" sz="650" spc="40" dirty="0">
                <a:solidFill>
                  <a:srgbClr val="231F20"/>
                </a:solidFill>
                <a:latin typeface="Arial"/>
                <a:cs typeface="Arial"/>
              </a:rPr>
              <a:t> </a:t>
            </a:r>
            <a:r>
              <a:rPr lang="nl-NL" sz="650" spc="20" dirty="0">
                <a:solidFill>
                  <a:srgbClr val="231F20"/>
                </a:solidFill>
                <a:latin typeface="Arial"/>
                <a:cs typeface="Arial"/>
              </a:rPr>
              <a:t>i</a:t>
            </a:r>
            <a:r>
              <a:rPr lang="nl-NL" sz="650" spc="30" dirty="0">
                <a:solidFill>
                  <a:srgbClr val="231F20"/>
                </a:solidFill>
                <a:latin typeface="Arial"/>
                <a:cs typeface="Arial"/>
              </a:rPr>
              <a:t>s</a:t>
            </a:r>
            <a:r>
              <a:rPr lang="nl-NL" sz="650" spc="40" dirty="0">
                <a:solidFill>
                  <a:srgbClr val="231F20"/>
                </a:solidFill>
                <a:latin typeface="Arial"/>
                <a:cs typeface="Arial"/>
              </a:rPr>
              <a:t> </a:t>
            </a:r>
            <a:r>
              <a:rPr lang="nl-NL" sz="650" spc="45" dirty="0">
                <a:solidFill>
                  <a:srgbClr val="231F20"/>
                </a:solidFill>
                <a:latin typeface="Arial"/>
                <a:cs typeface="Arial"/>
              </a:rPr>
              <a:t>ee</a:t>
            </a:r>
            <a:r>
              <a:rPr lang="nl-NL" sz="650" spc="35" dirty="0">
                <a:solidFill>
                  <a:srgbClr val="231F20"/>
                </a:solidFill>
                <a:latin typeface="Arial"/>
                <a:cs typeface="Arial"/>
              </a:rPr>
              <a:t>n</a:t>
            </a:r>
            <a:r>
              <a:rPr lang="nl-NL" sz="650" spc="40" dirty="0">
                <a:solidFill>
                  <a:srgbClr val="231F20"/>
                </a:solidFill>
                <a:latin typeface="Arial"/>
                <a:cs typeface="Arial"/>
              </a:rPr>
              <a:t> </a:t>
            </a:r>
            <a:r>
              <a:rPr lang="nl-NL" sz="650" spc="35" dirty="0" err="1">
                <a:solidFill>
                  <a:srgbClr val="231F20"/>
                </a:solidFill>
                <a:latin typeface="Arial"/>
                <a:cs typeface="Arial"/>
              </a:rPr>
              <a:t>kledingsstu</a:t>
            </a:r>
            <a:r>
              <a:rPr lang="nl-NL" sz="650" spc="30" dirty="0" err="1">
                <a:solidFill>
                  <a:srgbClr val="231F20"/>
                </a:solidFill>
                <a:latin typeface="Arial"/>
                <a:cs typeface="Arial"/>
              </a:rPr>
              <a:t>k</a:t>
            </a:r>
            <a:r>
              <a:rPr lang="nl-NL" sz="650" spc="40" dirty="0">
                <a:solidFill>
                  <a:srgbClr val="231F20"/>
                </a:solidFill>
                <a:latin typeface="Arial"/>
                <a:cs typeface="Arial"/>
              </a:rPr>
              <a:t> voo</a:t>
            </a:r>
            <a:r>
              <a:rPr lang="nl-NL" sz="650" spc="20" dirty="0">
                <a:solidFill>
                  <a:srgbClr val="231F20"/>
                </a:solidFill>
                <a:latin typeface="Arial"/>
                <a:cs typeface="Arial"/>
              </a:rPr>
              <a:t>r</a:t>
            </a:r>
            <a:r>
              <a:rPr lang="nl-NL" sz="650" spc="40" dirty="0">
                <a:solidFill>
                  <a:srgbClr val="231F20"/>
                </a:solidFill>
                <a:latin typeface="Arial"/>
                <a:cs typeface="Arial"/>
              </a:rPr>
              <a:t> </a:t>
            </a:r>
            <a:r>
              <a:rPr lang="nl-NL" sz="650" spc="45" dirty="0">
                <a:solidFill>
                  <a:srgbClr val="231F20"/>
                </a:solidFill>
                <a:latin typeface="Arial"/>
                <a:cs typeface="Arial"/>
              </a:rPr>
              <a:t>hog</a:t>
            </a:r>
            <a:r>
              <a:rPr lang="nl-NL" sz="650" spc="35" dirty="0">
                <a:solidFill>
                  <a:srgbClr val="231F20"/>
                </a:solidFill>
                <a:latin typeface="Arial"/>
                <a:cs typeface="Arial"/>
              </a:rPr>
              <a:t>e</a:t>
            </a:r>
            <a:r>
              <a:rPr lang="nl-NL" sz="650" spc="40" dirty="0">
                <a:solidFill>
                  <a:srgbClr val="231F20"/>
                </a:solidFill>
                <a:latin typeface="Arial"/>
                <a:cs typeface="Arial"/>
              </a:rPr>
              <a:t> </a:t>
            </a:r>
            <a:r>
              <a:rPr lang="nl-NL" sz="650" spc="35" dirty="0">
                <a:solidFill>
                  <a:srgbClr val="231F20"/>
                </a:solidFill>
                <a:latin typeface="Arial"/>
                <a:cs typeface="Arial"/>
              </a:rPr>
              <a:t>zichtbaarheid</a:t>
            </a:r>
            <a:r>
              <a:rPr lang="nl-NL" sz="650" spc="15" dirty="0">
                <a:solidFill>
                  <a:srgbClr val="231F20"/>
                </a:solidFill>
                <a:latin typeface="Arial"/>
                <a:cs typeface="Arial"/>
              </a:rPr>
              <a:t>.</a:t>
            </a:r>
            <a:r>
              <a:rPr lang="nl-NL" sz="650" spc="40" dirty="0">
                <a:solidFill>
                  <a:srgbClr val="231F20"/>
                </a:solidFill>
                <a:latin typeface="Arial"/>
                <a:cs typeface="Arial"/>
              </a:rPr>
              <a:t> Di</a:t>
            </a:r>
            <a:r>
              <a:rPr lang="nl-NL" sz="650" spc="15" dirty="0">
                <a:solidFill>
                  <a:srgbClr val="231F20"/>
                </a:solidFill>
                <a:latin typeface="Arial"/>
                <a:cs typeface="Arial"/>
              </a:rPr>
              <a:t>t</a:t>
            </a:r>
            <a:r>
              <a:rPr lang="nl-NL" sz="650" spc="40" dirty="0">
                <a:solidFill>
                  <a:srgbClr val="231F20"/>
                </a:solidFill>
                <a:latin typeface="Arial"/>
                <a:cs typeface="Arial"/>
              </a:rPr>
              <a:t> </a:t>
            </a:r>
            <a:r>
              <a:rPr lang="nl-NL" sz="650" spc="35" dirty="0" err="1">
                <a:solidFill>
                  <a:srgbClr val="231F20"/>
                </a:solidFill>
                <a:latin typeface="Arial"/>
                <a:cs typeface="Arial"/>
              </a:rPr>
              <a:t>kledingsstu</a:t>
            </a:r>
            <a:r>
              <a:rPr lang="nl-NL" sz="650" spc="30" dirty="0" err="1">
                <a:solidFill>
                  <a:srgbClr val="231F20"/>
                </a:solidFill>
                <a:latin typeface="Arial"/>
                <a:cs typeface="Arial"/>
              </a:rPr>
              <a:t>k</a:t>
            </a:r>
            <a:r>
              <a:rPr lang="nl-NL" sz="650" spc="40" dirty="0">
                <a:solidFill>
                  <a:srgbClr val="231F20"/>
                </a:solidFill>
                <a:latin typeface="Arial"/>
                <a:cs typeface="Arial"/>
              </a:rPr>
              <a:t> </a:t>
            </a:r>
            <a:r>
              <a:rPr lang="nl-NL" sz="650" spc="50" dirty="0">
                <a:solidFill>
                  <a:srgbClr val="231F20"/>
                </a:solidFill>
                <a:latin typeface="Arial"/>
                <a:cs typeface="Arial"/>
              </a:rPr>
              <a:t>moe</a:t>
            </a:r>
            <a:r>
              <a:rPr lang="nl-NL" sz="650" spc="15" dirty="0">
                <a:solidFill>
                  <a:srgbClr val="231F20"/>
                </a:solidFill>
                <a:latin typeface="Arial"/>
                <a:cs typeface="Arial"/>
              </a:rPr>
              <a:t>t</a:t>
            </a:r>
            <a:r>
              <a:rPr lang="nl-NL" sz="650" spc="40" dirty="0">
                <a:solidFill>
                  <a:srgbClr val="231F20"/>
                </a:solidFill>
                <a:latin typeface="Arial"/>
                <a:cs typeface="Arial"/>
              </a:rPr>
              <a:t> </a:t>
            </a:r>
            <a:r>
              <a:rPr lang="nl-NL" sz="650" spc="25" dirty="0">
                <a:solidFill>
                  <a:srgbClr val="231F20"/>
                </a:solidFill>
                <a:latin typeface="Arial"/>
                <a:cs typeface="Arial"/>
              </a:rPr>
              <a:t>altij</a:t>
            </a:r>
            <a:r>
              <a:rPr lang="nl-NL" sz="650" spc="35" dirty="0">
                <a:solidFill>
                  <a:srgbClr val="231F20"/>
                </a:solidFill>
                <a:latin typeface="Arial"/>
                <a:cs typeface="Arial"/>
              </a:rPr>
              <a:t>d</a:t>
            </a:r>
            <a:r>
              <a:rPr lang="nl-NL" sz="650" spc="40" dirty="0">
                <a:solidFill>
                  <a:srgbClr val="231F20"/>
                </a:solidFill>
                <a:latin typeface="Arial"/>
                <a:cs typeface="Arial"/>
              </a:rPr>
              <a:t> </a:t>
            </a:r>
            <a:r>
              <a:rPr lang="nl-NL" sz="650" spc="35" dirty="0">
                <a:solidFill>
                  <a:srgbClr val="231F20"/>
                </a:solidFill>
                <a:latin typeface="Arial"/>
                <a:cs typeface="Arial"/>
              </a:rPr>
              <a:t>dich</a:t>
            </a:r>
            <a:r>
              <a:rPr lang="nl-NL" sz="650" spc="15" dirty="0">
                <a:solidFill>
                  <a:srgbClr val="231F20"/>
                </a:solidFill>
                <a:latin typeface="Arial"/>
                <a:cs typeface="Arial"/>
              </a:rPr>
              <a:t>t</a:t>
            </a:r>
            <a:r>
              <a:rPr lang="nl-NL" sz="650" spc="40" dirty="0">
                <a:solidFill>
                  <a:srgbClr val="231F20"/>
                </a:solidFill>
                <a:latin typeface="Arial"/>
                <a:cs typeface="Arial"/>
              </a:rPr>
              <a:t> </a:t>
            </a:r>
            <a:r>
              <a:rPr lang="nl-NL" sz="650" spc="45" dirty="0">
                <a:solidFill>
                  <a:srgbClr val="231F20"/>
                </a:solidFill>
                <a:latin typeface="Arial"/>
                <a:cs typeface="Arial"/>
              </a:rPr>
              <a:t>worde</a:t>
            </a:r>
            <a:r>
              <a:rPr lang="nl-NL" sz="650" spc="35" dirty="0">
                <a:solidFill>
                  <a:srgbClr val="231F20"/>
                </a:solidFill>
                <a:latin typeface="Arial"/>
                <a:cs typeface="Arial"/>
              </a:rPr>
              <a:t>n</a:t>
            </a:r>
            <a:r>
              <a:rPr lang="nl-NL" sz="650" spc="40" dirty="0">
                <a:solidFill>
                  <a:srgbClr val="231F20"/>
                </a:solidFill>
                <a:latin typeface="Arial"/>
                <a:cs typeface="Arial"/>
              </a:rPr>
              <a:t> gedrage</a:t>
            </a:r>
            <a:r>
              <a:rPr lang="nl-NL" sz="650" spc="35" dirty="0">
                <a:solidFill>
                  <a:srgbClr val="231F20"/>
                </a:solidFill>
                <a:latin typeface="Arial"/>
                <a:cs typeface="Arial"/>
              </a:rPr>
              <a:t>n</a:t>
            </a:r>
            <a:r>
              <a:rPr lang="nl-NL" sz="650" spc="40" dirty="0">
                <a:solidFill>
                  <a:srgbClr val="231F20"/>
                </a:solidFill>
                <a:latin typeface="Arial"/>
                <a:cs typeface="Arial"/>
              </a:rPr>
              <a:t> </a:t>
            </a:r>
            <a:r>
              <a:rPr lang="nl-NL" sz="650" spc="45" dirty="0">
                <a:solidFill>
                  <a:srgbClr val="231F20"/>
                </a:solidFill>
                <a:latin typeface="Arial"/>
                <a:cs typeface="Arial"/>
              </a:rPr>
              <a:t>e</a:t>
            </a:r>
            <a:r>
              <a:rPr lang="nl-NL" sz="650" spc="35" dirty="0">
                <a:solidFill>
                  <a:srgbClr val="231F20"/>
                </a:solidFill>
                <a:latin typeface="Arial"/>
                <a:cs typeface="Arial"/>
              </a:rPr>
              <a:t>n</a:t>
            </a:r>
            <a:r>
              <a:rPr lang="nl-NL" sz="650" spc="40" dirty="0">
                <a:solidFill>
                  <a:srgbClr val="231F20"/>
                </a:solidFill>
                <a:latin typeface="Arial"/>
                <a:cs typeface="Arial"/>
              </a:rPr>
              <a:t> </a:t>
            </a:r>
            <a:r>
              <a:rPr lang="nl-NL" sz="650" spc="55" dirty="0">
                <a:solidFill>
                  <a:srgbClr val="231F20"/>
                </a:solidFill>
                <a:latin typeface="Arial"/>
                <a:cs typeface="Arial"/>
              </a:rPr>
              <a:t>ma</a:t>
            </a:r>
            <a:r>
              <a:rPr lang="nl-NL" sz="650" spc="35" dirty="0">
                <a:solidFill>
                  <a:srgbClr val="231F20"/>
                </a:solidFill>
                <a:latin typeface="Arial"/>
                <a:cs typeface="Arial"/>
              </a:rPr>
              <a:t>g</a:t>
            </a:r>
            <a:r>
              <a:rPr lang="nl-NL" sz="650" spc="40" dirty="0">
                <a:solidFill>
                  <a:srgbClr val="231F20"/>
                </a:solidFill>
                <a:latin typeface="Arial"/>
                <a:cs typeface="Arial"/>
              </a:rPr>
              <a:t> </a:t>
            </a:r>
            <a:r>
              <a:rPr lang="nl-NL" sz="650" spc="35" dirty="0">
                <a:solidFill>
                  <a:srgbClr val="231F20"/>
                </a:solidFill>
                <a:latin typeface="Arial"/>
                <a:cs typeface="Arial"/>
              </a:rPr>
              <a:t>nie</a:t>
            </a:r>
            <a:r>
              <a:rPr lang="nl-NL" sz="650" spc="15" dirty="0">
                <a:solidFill>
                  <a:srgbClr val="231F20"/>
                </a:solidFill>
                <a:latin typeface="Arial"/>
                <a:cs typeface="Arial"/>
              </a:rPr>
              <a:t>t</a:t>
            </a:r>
            <a:r>
              <a:rPr lang="nl-NL" sz="650" spc="40" dirty="0">
                <a:solidFill>
                  <a:srgbClr val="231F20"/>
                </a:solidFill>
                <a:latin typeface="Arial"/>
                <a:cs typeface="Arial"/>
              </a:rPr>
              <a:t> </a:t>
            </a:r>
            <a:r>
              <a:rPr lang="nl-NL" sz="650" spc="45" dirty="0">
                <a:solidFill>
                  <a:srgbClr val="231F20"/>
                </a:solidFill>
                <a:latin typeface="Arial"/>
                <a:cs typeface="Arial"/>
              </a:rPr>
              <a:t>doo</a:t>
            </a:r>
            <a:r>
              <a:rPr lang="nl-NL" sz="650" spc="20" dirty="0">
                <a:solidFill>
                  <a:srgbClr val="231F20"/>
                </a:solidFill>
                <a:latin typeface="Arial"/>
                <a:cs typeface="Arial"/>
              </a:rPr>
              <a:t>r</a:t>
            </a:r>
            <a:r>
              <a:rPr lang="nl-NL" sz="650" spc="40" dirty="0">
                <a:solidFill>
                  <a:srgbClr val="231F20"/>
                </a:solidFill>
                <a:latin typeface="Arial"/>
                <a:cs typeface="Arial"/>
              </a:rPr>
              <a:t> andere</a:t>
            </a:r>
            <a:r>
              <a:rPr lang="nl-NL" sz="650" dirty="0">
                <a:latin typeface="Arial"/>
                <a:cs typeface="Arial"/>
              </a:rPr>
              <a:t> </a:t>
            </a:r>
            <a:r>
              <a:rPr sz="650" spc="40" dirty="0" err="1">
                <a:solidFill>
                  <a:srgbClr val="231F20"/>
                </a:solidFill>
                <a:latin typeface="Arial"/>
                <a:cs typeface="Arial"/>
              </a:rPr>
              <a:t>kledingsstukke</a:t>
            </a:r>
            <a:r>
              <a:rPr sz="650" spc="35" dirty="0" err="1">
                <a:solidFill>
                  <a:srgbClr val="231F20"/>
                </a:solidFill>
                <a:latin typeface="Arial"/>
                <a:cs typeface="Arial"/>
              </a:rPr>
              <a:t>n</a:t>
            </a:r>
            <a:r>
              <a:rPr sz="650" spc="40" dirty="0">
                <a:solidFill>
                  <a:srgbClr val="231F20"/>
                </a:solidFill>
                <a:latin typeface="Arial"/>
                <a:cs typeface="Arial"/>
              </a:rPr>
              <a:t> </a:t>
            </a:r>
            <a:r>
              <a:rPr sz="650" spc="45" dirty="0">
                <a:solidFill>
                  <a:srgbClr val="231F20"/>
                </a:solidFill>
                <a:latin typeface="Arial"/>
                <a:cs typeface="Arial"/>
              </a:rPr>
              <a:t>worde</a:t>
            </a:r>
            <a:r>
              <a:rPr sz="650" spc="35" dirty="0">
                <a:solidFill>
                  <a:srgbClr val="231F20"/>
                </a:solidFill>
                <a:latin typeface="Arial"/>
                <a:cs typeface="Arial"/>
              </a:rPr>
              <a:t>n</a:t>
            </a:r>
            <a:r>
              <a:rPr sz="650" spc="40" dirty="0">
                <a:solidFill>
                  <a:srgbClr val="231F20"/>
                </a:solidFill>
                <a:latin typeface="Arial"/>
                <a:cs typeface="Arial"/>
              </a:rPr>
              <a:t> bedekt</a:t>
            </a:r>
            <a:r>
              <a:rPr sz="650" spc="15" dirty="0">
                <a:solidFill>
                  <a:srgbClr val="231F20"/>
                </a:solidFill>
                <a:latin typeface="Arial"/>
                <a:cs typeface="Arial"/>
              </a:rPr>
              <a:t>.</a:t>
            </a:r>
            <a:r>
              <a:rPr sz="650" spc="40" dirty="0">
                <a:solidFill>
                  <a:srgbClr val="231F20"/>
                </a:solidFill>
                <a:latin typeface="Arial"/>
                <a:cs typeface="Arial"/>
              </a:rPr>
              <a:t> </a:t>
            </a:r>
            <a:r>
              <a:rPr sz="650" spc="60" dirty="0">
                <a:solidFill>
                  <a:srgbClr val="231F20"/>
                </a:solidFill>
                <a:latin typeface="Arial"/>
                <a:cs typeface="Arial"/>
              </a:rPr>
              <a:t>O</a:t>
            </a:r>
            <a:r>
              <a:rPr sz="650" spc="50" dirty="0">
                <a:solidFill>
                  <a:srgbClr val="231F20"/>
                </a:solidFill>
                <a:latin typeface="Arial"/>
                <a:cs typeface="Arial"/>
              </a:rPr>
              <a:t>m</a:t>
            </a:r>
            <a:r>
              <a:rPr sz="650" spc="40" dirty="0">
                <a:solidFill>
                  <a:srgbClr val="231F20"/>
                </a:solidFill>
                <a:latin typeface="Arial"/>
                <a:cs typeface="Arial"/>
              </a:rPr>
              <a:t> </a:t>
            </a:r>
            <a:r>
              <a:rPr sz="650" spc="45" dirty="0">
                <a:solidFill>
                  <a:srgbClr val="231F20"/>
                </a:solidFill>
                <a:latin typeface="Arial"/>
                <a:cs typeface="Arial"/>
              </a:rPr>
              <a:t>ee</a:t>
            </a:r>
            <a:r>
              <a:rPr sz="650" spc="35" dirty="0">
                <a:solidFill>
                  <a:srgbClr val="231F20"/>
                </a:solidFill>
                <a:latin typeface="Arial"/>
                <a:cs typeface="Arial"/>
              </a:rPr>
              <a:t>n</a:t>
            </a:r>
            <a:r>
              <a:rPr sz="650" spc="40" dirty="0">
                <a:solidFill>
                  <a:srgbClr val="231F20"/>
                </a:solidFill>
                <a:latin typeface="Arial"/>
                <a:cs typeface="Arial"/>
              </a:rPr>
              <a:t> </a:t>
            </a:r>
            <a:r>
              <a:rPr sz="650" spc="35" dirty="0">
                <a:solidFill>
                  <a:srgbClr val="231F20"/>
                </a:solidFill>
                <a:latin typeface="Arial"/>
                <a:cs typeface="Arial"/>
              </a:rPr>
              <a:t>optimale</a:t>
            </a:r>
            <a:r>
              <a:rPr sz="650" spc="40" dirty="0">
                <a:solidFill>
                  <a:srgbClr val="231F20"/>
                </a:solidFill>
                <a:latin typeface="Arial"/>
                <a:cs typeface="Arial"/>
              </a:rPr>
              <a:t> </a:t>
            </a:r>
            <a:r>
              <a:rPr sz="650" spc="35" dirty="0">
                <a:solidFill>
                  <a:srgbClr val="231F20"/>
                </a:solidFill>
                <a:latin typeface="Arial"/>
                <a:cs typeface="Arial"/>
              </a:rPr>
              <a:t>zichtbaarheid</a:t>
            </a:r>
            <a:r>
              <a:rPr sz="650" spc="40" dirty="0">
                <a:solidFill>
                  <a:srgbClr val="231F20"/>
                </a:solidFill>
                <a:latin typeface="Arial"/>
                <a:cs typeface="Arial"/>
              </a:rPr>
              <a:t> </a:t>
            </a:r>
            <a:r>
              <a:rPr sz="650" spc="25" dirty="0">
                <a:solidFill>
                  <a:srgbClr val="231F20"/>
                </a:solidFill>
                <a:latin typeface="Arial"/>
                <a:cs typeface="Arial"/>
              </a:rPr>
              <a:t>t</a:t>
            </a:r>
            <a:r>
              <a:rPr sz="650" spc="35" dirty="0">
                <a:solidFill>
                  <a:srgbClr val="231F20"/>
                </a:solidFill>
                <a:latin typeface="Arial"/>
                <a:cs typeface="Arial"/>
              </a:rPr>
              <a:t>e</a:t>
            </a:r>
            <a:r>
              <a:rPr sz="650" spc="40" dirty="0">
                <a:solidFill>
                  <a:srgbClr val="231F20"/>
                </a:solidFill>
                <a:latin typeface="Arial"/>
                <a:cs typeface="Arial"/>
              </a:rPr>
              <a:t> waarborgen</a:t>
            </a:r>
            <a:r>
              <a:rPr sz="650" spc="15" dirty="0">
                <a:solidFill>
                  <a:srgbClr val="231F20"/>
                </a:solidFill>
                <a:latin typeface="Arial"/>
                <a:cs typeface="Arial"/>
              </a:rPr>
              <a:t>,</a:t>
            </a:r>
            <a:r>
              <a:rPr sz="650" spc="40" dirty="0">
                <a:solidFill>
                  <a:srgbClr val="231F20"/>
                </a:solidFill>
                <a:latin typeface="Arial"/>
                <a:cs typeface="Arial"/>
              </a:rPr>
              <a:t> </a:t>
            </a:r>
            <a:r>
              <a:rPr sz="650" spc="50" dirty="0">
                <a:solidFill>
                  <a:srgbClr val="231F20"/>
                </a:solidFill>
                <a:latin typeface="Arial"/>
                <a:cs typeface="Arial"/>
              </a:rPr>
              <a:t>moe</a:t>
            </a:r>
            <a:r>
              <a:rPr sz="650" spc="15" dirty="0">
                <a:solidFill>
                  <a:srgbClr val="231F20"/>
                </a:solidFill>
                <a:latin typeface="Arial"/>
                <a:cs typeface="Arial"/>
              </a:rPr>
              <a:t>t</a:t>
            </a:r>
            <a:r>
              <a:rPr sz="650" spc="40" dirty="0">
                <a:solidFill>
                  <a:srgbClr val="231F20"/>
                </a:solidFill>
                <a:latin typeface="Arial"/>
                <a:cs typeface="Arial"/>
              </a:rPr>
              <a:t> </a:t>
            </a:r>
            <a:r>
              <a:rPr sz="650" spc="45" dirty="0">
                <a:solidFill>
                  <a:srgbClr val="231F20"/>
                </a:solidFill>
                <a:latin typeface="Arial"/>
                <a:cs typeface="Arial"/>
              </a:rPr>
              <a:t>he</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kledingsstu</a:t>
            </a:r>
            <a:r>
              <a:rPr sz="650" spc="30" dirty="0">
                <a:solidFill>
                  <a:srgbClr val="231F20"/>
                </a:solidFill>
                <a:latin typeface="Arial"/>
                <a:cs typeface="Arial"/>
              </a:rPr>
              <a:t>k</a:t>
            </a:r>
            <a:r>
              <a:rPr sz="650" spc="40" dirty="0">
                <a:solidFill>
                  <a:srgbClr val="231F20"/>
                </a:solidFill>
                <a:latin typeface="Arial"/>
                <a:cs typeface="Arial"/>
              </a:rPr>
              <a:t> schoo</a:t>
            </a:r>
            <a:r>
              <a:rPr sz="650" spc="35" dirty="0">
                <a:solidFill>
                  <a:srgbClr val="231F20"/>
                </a:solidFill>
                <a:latin typeface="Arial"/>
                <a:cs typeface="Arial"/>
              </a:rPr>
              <a:t>n</a:t>
            </a:r>
            <a:r>
              <a:rPr sz="650" spc="40" dirty="0">
                <a:solidFill>
                  <a:srgbClr val="231F20"/>
                </a:solidFill>
                <a:latin typeface="Arial"/>
                <a:cs typeface="Arial"/>
              </a:rPr>
              <a:t> </a:t>
            </a:r>
            <a:r>
              <a:rPr sz="650" spc="30" dirty="0">
                <a:solidFill>
                  <a:srgbClr val="231F20"/>
                </a:solidFill>
                <a:latin typeface="Arial"/>
                <a:cs typeface="Arial"/>
              </a:rPr>
              <a:t>zijn</a:t>
            </a:r>
            <a:r>
              <a:rPr sz="650" spc="15" dirty="0">
                <a:solidFill>
                  <a:srgbClr val="231F20"/>
                </a:solidFill>
                <a:latin typeface="Arial"/>
                <a:cs typeface="Arial"/>
              </a:rPr>
              <a:t>.</a:t>
            </a:r>
            <a:r>
              <a:rPr sz="650" spc="40" dirty="0">
                <a:solidFill>
                  <a:srgbClr val="231F20"/>
                </a:solidFill>
                <a:latin typeface="Arial"/>
                <a:cs typeface="Arial"/>
              </a:rPr>
              <a:t> Di</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kledingsstu</a:t>
            </a:r>
            <a:r>
              <a:rPr sz="650" spc="30" dirty="0">
                <a:solidFill>
                  <a:srgbClr val="231F20"/>
                </a:solidFill>
                <a:latin typeface="Arial"/>
                <a:cs typeface="Arial"/>
              </a:rPr>
              <a:t>k</a:t>
            </a:r>
            <a:r>
              <a:rPr sz="650" spc="40" dirty="0">
                <a:solidFill>
                  <a:srgbClr val="231F20"/>
                </a:solidFill>
                <a:latin typeface="Arial"/>
                <a:cs typeface="Arial"/>
              </a:rPr>
              <a:t> </a:t>
            </a:r>
            <a:r>
              <a:rPr sz="650" spc="50" dirty="0">
                <a:solidFill>
                  <a:srgbClr val="231F20"/>
                </a:solidFill>
                <a:latin typeface="Arial"/>
                <a:cs typeface="Arial"/>
              </a:rPr>
              <a:t>moe</a:t>
            </a:r>
            <a:r>
              <a:rPr sz="650" spc="15" dirty="0">
                <a:solidFill>
                  <a:srgbClr val="231F20"/>
                </a:solidFill>
                <a:latin typeface="Arial"/>
                <a:cs typeface="Arial"/>
              </a:rPr>
              <a:t>t</a:t>
            </a:r>
            <a:r>
              <a:rPr sz="650" spc="40" dirty="0">
                <a:solidFill>
                  <a:srgbClr val="231F20"/>
                </a:solidFill>
                <a:latin typeface="Arial"/>
                <a:cs typeface="Arial"/>
              </a:rPr>
              <a:t> </a:t>
            </a:r>
            <a:r>
              <a:rPr sz="650" spc="30" dirty="0">
                <a:solidFill>
                  <a:srgbClr val="231F20"/>
                </a:solidFill>
                <a:latin typeface="Arial"/>
                <a:cs typeface="Arial"/>
              </a:rPr>
              <a:t>jaarlijks</a:t>
            </a:r>
            <a:r>
              <a:rPr sz="650" spc="40" dirty="0">
                <a:solidFill>
                  <a:srgbClr val="231F20"/>
                </a:solidFill>
                <a:latin typeface="Arial"/>
                <a:cs typeface="Arial"/>
              </a:rPr>
              <a:t> </a:t>
            </a:r>
            <a:r>
              <a:rPr sz="650" spc="45" dirty="0">
                <a:solidFill>
                  <a:srgbClr val="231F20"/>
                </a:solidFill>
                <a:latin typeface="Arial"/>
                <a:cs typeface="Arial"/>
              </a:rPr>
              <a:t>worde</a:t>
            </a:r>
            <a:r>
              <a:rPr sz="650" spc="35" dirty="0">
                <a:solidFill>
                  <a:srgbClr val="231F20"/>
                </a:solidFill>
                <a:latin typeface="Arial"/>
                <a:cs typeface="Arial"/>
              </a:rPr>
              <a:t>n</a:t>
            </a:r>
            <a:r>
              <a:rPr sz="650" spc="40" dirty="0">
                <a:solidFill>
                  <a:srgbClr val="231F20"/>
                </a:solidFill>
                <a:latin typeface="Arial"/>
                <a:cs typeface="Arial"/>
              </a:rPr>
              <a:t> vergeleken</a:t>
            </a:r>
            <a:r>
              <a:rPr sz="650" spc="45" dirty="0">
                <a:solidFill>
                  <a:srgbClr val="231F20"/>
                </a:solidFill>
                <a:latin typeface="Arial"/>
                <a:cs typeface="Arial"/>
              </a:rPr>
              <a:t> me</a:t>
            </a:r>
            <a:r>
              <a:rPr sz="650" spc="15" dirty="0">
                <a:solidFill>
                  <a:srgbClr val="231F20"/>
                </a:solidFill>
                <a:latin typeface="Arial"/>
                <a:cs typeface="Arial"/>
              </a:rPr>
              <a:t>t</a:t>
            </a:r>
            <a:r>
              <a:rPr sz="650" spc="40" dirty="0">
                <a:solidFill>
                  <a:srgbClr val="231F20"/>
                </a:solidFill>
                <a:latin typeface="Arial"/>
                <a:cs typeface="Arial"/>
              </a:rPr>
              <a:t> </a:t>
            </a:r>
            <a:r>
              <a:rPr sz="650" spc="45" dirty="0">
                <a:solidFill>
                  <a:srgbClr val="231F20"/>
                </a:solidFill>
                <a:latin typeface="Arial"/>
                <a:cs typeface="Arial"/>
              </a:rPr>
              <a:t>ee</a:t>
            </a:r>
            <a:r>
              <a:rPr sz="650" spc="35" dirty="0">
                <a:solidFill>
                  <a:srgbClr val="231F20"/>
                </a:solidFill>
                <a:latin typeface="Arial"/>
                <a:cs typeface="Arial"/>
              </a:rPr>
              <a:t>n</a:t>
            </a:r>
            <a:r>
              <a:rPr sz="650" spc="40" dirty="0">
                <a:solidFill>
                  <a:srgbClr val="231F20"/>
                </a:solidFill>
                <a:latin typeface="Arial"/>
                <a:cs typeface="Arial"/>
              </a:rPr>
              <a:t> nieu</a:t>
            </a:r>
            <a:r>
              <a:rPr sz="650" spc="45" dirty="0">
                <a:solidFill>
                  <a:srgbClr val="231F20"/>
                </a:solidFill>
                <a:latin typeface="Arial"/>
                <a:cs typeface="Arial"/>
              </a:rPr>
              <a:t>w</a:t>
            </a:r>
            <a:r>
              <a:rPr sz="650" spc="40" dirty="0">
                <a:solidFill>
                  <a:srgbClr val="231F20"/>
                </a:solidFill>
                <a:latin typeface="Arial"/>
                <a:cs typeface="Arial"/>
              </a:rPr>
              <a:t> exemplaar</a:t>
            </a:r>
            <a:r>
              <a:rPr sz="650" spc="15" dirty="0">
                <a:solidFill>
                  <a:srgbClr val="231F20"/>
                </a:solidFill>
                <a:latin typeface="Arial"/>
                <a:cs typeface="Arial"/>
              </a:rPr>
              <a:t>.</a:t>
            </a:r>
            <a:r>
              <a:rPr sz="650" spc="40" dirty="0">
                <a:solidFill>
                  <a:srgbClr val="231F20"/>
                </a:solidFill>
                <a:latin typeface="Arial"/>
                <a:cs typeface="Arial"/>
              </a:rPr>
              <a:t> </a:t>
            </a:r>
            <a:r>
              <a:rPr sz="650" u="sng" spc="40" dirty="0">
                <a:solidFill>
                  <a:srgbClr val="231F20"/>
                </a:solidFill>
                <a:latin typeface="Arial"/>
                <a:cs typeface="Arial"/>
              </a:rPr>
              <a:t>Opslag</a:t>
            </a:r>
            <a:r>
              <a:rPr sz="650" u="sng" spc="25" dirty="0">
                <a:solidFill>
                  <a:srgbClr val="231F20"/>
                </a:solidFill>
                <a:latin typeface="Arial"/>
                <a:cs typeface="Arial"/>
              </a:rPr>
              <a:t> </a:t>
            </a:r>
            <a:r>
              <a:rPr sz="650" u="sng" spc="45" dirty="0">
                <a:solidFill>
                  <a:srgbClr val="231F20"/>
                </a:solidFill>
                <a:latin typeface="Arial"/>
                <a:cs typeface="Arial"/>
              </a:rPr>
              <a:t>en</a:t>
            </a:r>
            <a:r>
              <a:rPr sz="650" u="sng" spc="25" dirty="0">
                <a:solidFill>
                  <a:srgbClr val="231F20"/>
                </a:solidFill>
                <a:latin typeface="Arial"/>
                <a:cs typeface="Arial"/>
              </a:rPr>
              <a:t> </a:t>
            </a:r>
            <a:r>
              <a:rPr sz="650" u="sng" spc="40" dirty="0">
                <a:solidFill>
                  <a:srgbClr val="231F20"/>
                </a:solidFill>
                <a:latin typeface="Arial"/>
                <a:cs typeface="Arial"/>
              </a:rPr>
              <a:t>transport</a:t>
            </a:r>
            <a:r>
              <a:rPr sz="650" u="sng" spc="15" dirty="0">
                <a:solidFill>
                  <a:srgbClr val="231F20"/>
                </a:solidFill>
                <a:latin typeface="Arial"/>
                <a:cs typeface="Arial"/>
              </a:rPr>
              <a:t>:</a:t>
            </a:r>
            <a:r>
              <a:rPr sz="650" spc="30" dirty="0">
                <a:solidFill>
                  <a:srgbClr val="231F20"/>
                </a:solidFill>
                <a:latin typeface="Arial"/>
                <a:cs typeface="Arial"/>
              </a:rPr>
              <a:t> </a:t>
            </a:r>
            <a:r>
              <a:rPr sz="650" spc="50" dirty="0">
                <a:solidFill>
                  <a:srgbClr val="231F20"/>
                </a:solidFill>
                <a:latin typeface="Arial"/>
                <a:cs typeface="Arial"/>
              </a:rPr>
              <a:t>He</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kledingsstu</a:t>
            </a:r>
            <a:r>
              <a:rPr sz="650" spc="30" dirty="0">
                <a:solidFill>
                  <a:srgbClr val="231F20"/>
                </a:solidFill>
                <a:latin typeface="Arial"/>
                <a:cs typeface="Arial"/>
              </a:rPr>
              <a:t>k</a:t>
            </a:r>
            <a:r>
              <a:rPr sz="650" spc="40" dirty="0">
                <a:solidFill>
                  <a:srgbClr val="231F20"/>
                </a:solidFill>
                <a:latin typeface="Arial"/>
                <a:cs typeface="Arial"/>
              </a:rPr>
              <a:t> </a:t>
            </a:r>
            <a:r>
              <a:rPr sz="650" spc="50" dirty="0">
                <a:solidFill>
                  <a:srgbClr val="231F20"/>
                </a:solidFill>
                <a:latin typeface="Arial"/>
                <a:cs typeface="Arial"/>
              </a:rPr>
              <a:t>moe</a:t>
            </a:r>
            <a:r>
              <a:rPr sz="650" spc="15" dirty="0">
                <a:solidFill>
                  <a:srgbClr val="231F20"/>
                </a:solidFill>
                <a:latin typeface="Arial"/>
                <a:cs typeface="Arial"/>
              </a:rPr>
              <a:t>t</a:t>
            </a:r>
            <a:r>
              <a:rPr sz="650" spc="40" dirty="0">
                <a:solidFill>
                  <a:srgbClr val="231F20"/>
                </a:solidFill>
                <a:latin typeface="Arial"/>
                <a:cs typeface="Arial"/>
              </a:rPr>
              <a:t> </a:t>
            </a:r>
            <a:r>
              <a:rPr sz="650" spc="25" dirty="0">
                <a:solidFill>
                  <a:srgbClr val="231F20"/>
                </a:solidFill>
                <a:latin typeface="Arial"/>
                <a:cs typeface="Arial"/>
              </a:rPr>
              <a:t>altij</a:t>
            </a:r>
            <a:r>
              <a:rPr sz="650" spc="35" dirty="0">
                <a:solidFill>
                  <a:srgbClr val="231F20"/>
                </a:solidFill>
                <a:latin typeface="Arial"/>
                <a:cs typeface="Arial"/>
              </a:rPr>
              <a:t>d</a:t>
            </a:r>
            <a:r>
              <a:rPr sz="650" spc="40" dirty="0">
                <a:solidFill>
                  <a:srgbClr val="231F20"/>
                </a:solidFill>
                <a:latin typeface="Arial"/>
                <a:cs typeface="Arial"/>
              </a:rPr>
              <a:t> </a:t>
            </a:r>
            <a:r>
              <a:rPr sz="650" spc="45" dirty="0">
                <a:solidFill>
                  <a:srgbClr val="231F20"/>
                </a:solidFill>
                <a:latin typeface="Arial"/>
                <a:cs typeface="Arial"/>
              </a:rPr>
              <a:t>worde</a:t>
            </a:r>
            <a:r>
              <a:rPr sz="650" spc="35" dirty="0">
                <a:solidFill>
                  <a:srgbClr val="231F20"/>
                </a:solidFill>
                <a:latin typeface="Arial"/>
                <a:cs typeface="Arial"/>
              </a:rPr>
              <a:t>n</a:t>
            </a:r>
            <a:r>
              <a:rPr sz="650" spc="40" dirty="0">
                <a:solidFill>
                  <a:srgbClr val="231F20"/>
                </a:solidFill>
                <a:latin typeface="Arial"/>
                <a:cs typeface="Arial"/>
              </a:rPr>
              <a:t> </a:t>
            </a:r>
            <a:r>
              <a:rPr sz="650" spc="45" dirty="0">
                <a:solidFill>
                  <a:srgbClr val="231F20"/>
                </a:solidFill>
                <a:latin typeface="Arial"/>
                <a:cs typeface="Arial"/>
              </a:rPr>
              <a:t>bewaar</a:t>
            </a:r>
            <a:r>
              <a:rPr sz="650" spc="35" dirty="0">
                <a:solidFill>
                  <a:srgbClr val="231F20"/>
                </a:solidFill>
                <a:latin typeface="Arial"/>
                <a:cs typeface="Arial"/>
              </a:rPr>
              <a:t>d</a:t>
            </a:r>
            <a:r>
              <a:rPr sz="650" spc="40" dirty="0">
                <a:solidFill>
                  <a:srgbClr val="231F20"/>
                </a:solidFill>
                <a:latin typeface="Arial"/>
                <a:cs typeface="Arial"/>
              </a:rPr>
              <a:t> </a:t>
            </a:r>
            <a:r>
              <a:rPr sz="650" spc="45" dirty="0">
                <a:solidFill>
                  <a:srgbClr val="231F20"/>
                </a:solidFill>
                <a:latin typeface="Arial"/>
                <a:cs typeface="Arial"/>
              </a:rPr>
              <a:t>o</a:t>
            </a:r>
            <a:r>
              <a:rPr sz="650" spc="35" dirty="0">
                <a:solidFill>
                  <a:srgbClr val="231F20"/>
                </a:solidFill>
                <a:latin typeface="Arial"/>
                <a:cs typeface="Arial"/>
              </a:rPr>
              <a:t>p</a:t>
            </a:r>
            <a:r>
              <a:rPr sz="650" spc="40" dirty="0">
                <a:solidFill>
                  <a:srgbClr val="231F20"/>
                </a:solidFill>
                <a:latin typeface="Arial"/>
                <a:cs typeface="Arial"/>
              </a:rPr>
              <a:t> </a:t>
            </a:r>
            <a:r>
              <a:rPr sz="650" spc="45" dirty="0">
                <a:solidFill>
                  <a:srgbClr val="231F20"/>
                </a:solidFill>
                <a:latin typeface="Arial"/>
                <a:cs typeface="Arial"/>
              </a:rPr>
              <a:t>ee</a:t>
            </a:r>
            <a:r>
              <a:rPr sz="650" spc="35" dirty="0">
                <a:solidFill>
                  <a:srgbClr val="231F20"/>
                </a:solidFill>
                <a:latin typeface="Arial"/>
                <a:cs typeface="Arial"/>
              </a:rPr>
              <a:t>n</a:t>
            </a:r>
            <a:r>
              <a:rPr sz="650" spc="40" dirty="0">
                <a:solidFill>
                  <a:srgbClr val="231F20"/>
                </a:solidFill>
                <a:latin typeface="Arial"/>
                <a:cs typeface="Arial"/>
              </a:rPr>
              <a:t> schon</a:t>
            </a:r>
            <a:r>
              <a:rPr sz="650" spc="35" dirty="0">
                <a:solidFill>
                  <a:srgbClr val="231F20"/>
                </a:solidFill>
                <a:latin typeface="Arial"/>
                <a:cs typeface="Arial"/>
              </a:rPr>
              <a:t>e</a:t>
            </a:r>
            <a:r>
              <a:rPr sz="650" spc="40" dirty="0">
                <a:solidFill>
                  <a:srgbClr val="231F20"/>
                </a:solidFill>
                <a:latin typeface="Arial"/>
                <a:cs typeface="Arial"/>
              </a:rPr>
              <a:t> </a:t>
            </a:r>
            <a:r>
              <a:rPr sz="650" spc="45" dirty="0">
                <a:solidFill>
                  <a:srgbClr val="231F20"/>
                </a:solidFill>
                <a:latin typeface="Arial"/>
                <a:cs typeface="Arial"/>
              </a:rPr>
              <a:t>e</a:t>
            </a:r>
            <a:r>
              <a:rPr sz="650" spc="35" dirty="0">
                <a:solidFill>
                  <a:srgbClr val="231F20"/>
                </a:solidFill>
                <a:latin typeface="Arial"/>
                <a:cs typeface="Arial"/>
              </a:rPr>
              <a:t>n</a:t>
            </a:r>
            <a:r>
              <a:rPr sz="650" spc="40" dirty="0">
                <a:solidFill>
                  <a:srgbClr val="231F20"/>
                </a:solidFill>
                <a:latin typeface="Arial"/>
                <a:cs typeface="Arial"/>
              </a:rPr>
              <a:t> drog</a:t>
            </a:r>
            <a:r>
              <a:rPr sz="650" spc="35" dirty="0">
                <a:solidFill>
                  <a:srgbClr val="231F20"/>
                </a:solidFill>
                <a:latin typeface="Arial"/>
                <a:cs typeface="Arial"/>
              </a:rPr>
              <a:t>e</a:t>
            </a:r>
            <a:r>
              <a:rPr sz="650" spc="40" dirty="0">
                <a:solidFill>
                  <a:srgbClr val="231F20"/>
                </a:solidFill>
                <a:latin typeface="Arial"/>
                <a:cs typeface="Arial"/>
              </a:rPr>
              <a:t> </a:t>
            </a:r>
            <a:r>
              <a:rPr sz="650" spc="35" dirty="0">
                <a:solidFill>
                  <a:srgbClr val="231F20"/>
                </a:solidFill>
                <a:latin typeface="Arial"/>
                <a:cs typeface="Arial"/>
              </a:rPr>
              <a:t>plek</a:t>
            </a:r>
            <a:r>
              <a:rPr sz="650" spc="15" dirty="0">
                <a:solidFill>
                  <a:srgbClr val="231F20"/>
                </a:solidFill>
                <a:latin typeface="Arial"/>
                <a:cs typeface="Arial"/>
              </a:rPr>
              <a:t>.</a:t>
            </a:r>
            <a:r>
              <a:rPr sz="650" spc="40" dirty="0">
                <a:solidFill>
                  <a:srgbClr val="231F20"/>
                </a:solidFill>
                <a:latin typeface="Arial"/>
                <a:cs typeface="Arial"/>
              </a:rPr>
              <a:t> </a:t>
            </a:r>
            <a:r>
              <a:rPr sz="650" spc="50" dirty="0">
                <a:solidFill>
                  <a:srgbClr val="231F20"/>
                </a:solidFill>
                <a:latin typeface="Arial"/>
                <a:cs typeface="Arial"/>
              </a:rPr>
              <a:t>He</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kledingsstu</a:t>
            </a:r>
            <a:r>
              <a:rPr sz="650" spc="30" dirty="0">
                <a:solidFill>
                  <a:srgbClr val="231F20"/>
                </a:solidFill>
                <a:latin typeface="Arial"/>
                <a:cs typeface="Arial"/>
              </a:rPr>
              <a:t>k</a:t>
            </a:r>
            <a:r>
              <a:rPr sz="650" spc="40" dirty="0">
                <a:solidFill>
                  <a:srgbClr val="231F20"/>
                </a:solidFill>
                <a:latin typeface="Arial"/>
                <a:cs typeface="Arial"/>
              </a:rPr>
              <a:t> </a:t>
            </a:r>
            <a:r>
              <a:rPr sz="650" spc="45" dirty="0">
                <a:solidFill>
                  <a:srgbClr val="231F20"/>
                </a:solidFill>
                <a:latin typeface="Arial"/>
                <a:cs typeface="Arial"/>
              </a:rPr>
              <a:t>NIE</a:t>
            </a:r>
            <a:r>
              <a:rPr sz="650" spc="40" dirty="0">
                <a:solidFill>
                  <a:srgbClr val="231F20"/>
                </a:solidFill>
                <a:latin typeface="Arial"/>
                <a:cs typeface="Arial"/>
              </a:rPr>
              <a:t>T </a:t>
            </a:r>
            <a:r>
              <a:rPr sz="650" spc="45" dirty="0">
                <a:solidFill>
                  <a:srgbClr val="231F20"/>
                </a:solidFill>
                <a:latin typeface="Arial"/>
                <a:cs typeface="Arial"/>
              </a:rPr>
              <a:t>beware</a:t>
            </a:r>
            <a:r>
              <a:rPr sz="650" spc="35" dirty="0">
                <a:solidFill>
                  <a:srgbClr val="231F20"/>
                </a:solidFill>
                <a:latin typeface="Arial"/>
                <a:cs typeface="Arial"/>
              </a:rPr>
              <a:t>n</a:t>
            </a:r>
            <a:r>
              <a:rPr sz="650" spc="40" dirty="0">
                <a:solidFill>
                  <a:srgbClr val="231F20"/>
                </a:solidFill>
                <a:latin typeface="Arial"/>
                <a:cs typeface="Arial"/>
              </a:rPr>
              <a:t> </a:t>
            </a:r>
            <a:r>
              <a:rPr sz="650" spc="45" dirty="0">
                <a:solidFill>
                  <a:srgbClr val="231F20"/>
                </a:solidFill>
                <a:latin typeface="Arial"/>
                <a:cs typeface="Arial"/>
              </a:rPr>
              <a:t>o</a:t>
            </a:r>
            <a:r>
              <a:rPr sz="650" spc="35" dirty="0">
                <a:solidFill>
                  <a:srgbClr val="231F20"/>
                </a:solidFill>
                <a:latin typeface="Arial"/>
                <a:cs typeface="Arial"/>
              </a:rPr>
              <a:t>p</a:t>
            </a:r>
            <a:r>
              <a:rPr sz="650" spc="40" dirty="0">
                <a:solidFill>
                  <a:srgbClr val="231F20"/>
                </a:solidFill>
                <a:latin typeface="Arial"/>
                <a:cs typeface="Arial"/>
              </a:rPr>
              <a:t> </a:t>
            </a:r>
            <a:r>
              <a:rPr sz="650" spc="45" dirty="0">
                <a:solidFill>
                  <a:srgbClr val="231F20"/>
                </a:solidFill>
                <a:latin typeface="Arial"/>
                <a:cs typeface="Arial"/>
              </a:rPr>
              <a:t>een</a:t>
            </a:r>
            <a:r>
              <a:rPr sz="650" spc="35" dirty="0">
                <a:solidFill>
                  <a:srgbClr val="231F20"/>
                </a:solidFill>
                <a:latin typeface="Arial"/>
                <a:cs typeface="Arial"/>
              </a:rPr>
              <a:t> plaat</a:t>
            </a:r>
            <a:r>
              <a:rPr sz="650" spc="30" dirty="0">
                <a:solidFill>
                  <a:srgbClr val="231F20"/>
                </a:solidFill>
                <a:latin typeface="Arial"/>
                <a:cs typeface="Arial"/>
              </a:rPr>
              <a:t>s</a:t>
            </a:r>
            <a:r>
              <a:rPr sz="650" spc="40" dirty="0">
                <a:solidFill>
                  <a:srgbClr val="231F20"/>
                </a:solidFill>
                <a:latin typeface="Arial"/>
                <a:cs typeface="Arial"/>
              </a:rPr>
              <a:t> </a:t>
            </a:r>
            <a:r>
              <a:rPr sz="650" spc="45" dirty="0">
                <a:solidFill>
                  <a:srgbClr val="231F20"/>
                </a:solidFill>
                <a:latin typeface="Arial"/>
                <a:cs typeface="Arial"/>
              </a:rPr>
              <a:t>waa</a:t>
            </a:r>
            <a:r>
              <a:rPr sz="650" spc="20" dirty="0">
                <a:solidFill>
                  <a:srgbClr val="231F20"/>
                </a:solidFill>
                <a:latin typeface="Arial"/>
                <a:cs typeface="Arial"/>
              </a:rPr>
              <a:t>r</a:t>
            </a:r>
            <a:r>
              <a:rPr sz="650" spc="40" dirty="0">
                <a:solidFill>
                  <a:srgbClr val="231F20"/>
                </a:solidFill>
                <a:latin typeface="Arial"/>
                <a:cs typeface="Arial"/>
              </a:rPr>
              <a:t> </a:t>
            </a:r>
            <a:r>
              <a:rPr sz="650" spc="45" dirty="0">
                <a:solidFill>
                  <a:srgbClr val="231F20"/>
                </a:solidFill>
                <a:latin typeface="Arial"/>
                <a:cs typeface="Arial"/>
              </a:rPr>
              <a:t>he</a:t>
            </a:r>
            <a:r>
              <a:rPr sz="650" spc="15" dirty="0">
                <a:solidFill>
                  <a:srgbClr val="231F20"/>
                </a:solidFill>
                <a:latin typeface="Arial"/>
                <a:cs typeface="Arial"/>
              </a:rPr>
              <a:t>t</a:t>
            </a:r>
            <a:r>
              <a:rPr sz="650" spc="40" dirty="0">
                <a:solidFill>
                  <a:srgbClr val="231F20"/>
                </a:solidFill>
                <a:latin typeface="Arial"/>
                <a:cs typeface="Arial"/>
              </a:rPr>
              <a:t> </a:t>
            </a:r>
            <a:r>
              <a:rPr sz="650" spc="45" dirty="0">
                <a:solidFill>
                  <a:srgbClr val="231F20"/>
                </a:solidFill>
                <a:latin typeface="Arial"/>
                <a:cs typeface="Arial"/>
              </a:rPr>
              <a:t>word</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blootgesteld</a:t>
            </a:r>
            <a:r>
              <a:rPr sz="650" spc="40" dirty="0">
                <a:solidFill>
                  <a:srgbClr val="231F20"/>
                </a:solidFill>
                <a:latin typeface="Arial"/>
                <a:cs typeface="Arial"/>
              </a:rPr>
              <a:t> </a:t>
            </a:r>
            <a:r>
              <a:rPr sz="650" spc="45" dirty="0">
                <a:solidFill>
                  <a:srgbClr val="231F20"/>
                </a:solidFill>
                <a:latin typeface="Arial"/>
                <a:cs typeface="Arial"/>
              </a:rPr>
              <a:t>aa</a:t>
            </a:r>
            <a:r>
              <a:rPr sz="650" spc="35" dirty="0">
                <a:solidFill>
                  <a:srgbClr val="231F20"/>
                </a:solidFill>
                <a:latin typeface="Arial"/>
                <a:cs typeface="Arial"/>
              </a:rPr>
              <a:t>n</a:t>
            </a:r>
            <a:r>
              <a:rPr sz="650" spc="40" dirty="0">
                <a:solidFill>
                  <a:srgbClr val="231F20"/>
                </a:solidFill>
                <a:latin typeface="Arial"/>
                <a:cs typeface="Arial"/>
              </a:rPr>
              <a:t> </a:t>
            </a:r>
            <a:r>
              <a:rPr sz="650" spc="35" dirty="0">
                <a:solidFill>
                  <a:srgbClr val="231F20"/>
                </a:solidFill>
                <a:latin typeface="Arial"/>
                <a:cs typeface="Arial"/>
              </a:rPr>
              <a:t>direc</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zonlicht</a:t>
            </a:r>
            <a:r>
              <a:rPr sz="650" spc="15" dirty="0">
                <a:solidFill>
                  <a:srgbClr val="231F20"/>
                </a:solidFill>
                <a:latin typeface="Arial"/>
                <a:cs typeface="Arial"/>
              </a:rPr>
              <a:t>.</a:t>
            </a:r>
            <a:r>
              <a:rPr sz="650" spc="40" dirty="0">
                <a:solidFill>
                  <a:srgbClr val="231F20"/>
                </a:solidFill>
                <a:latin typeface="Arial"/>
                <a:cs typeface="Arial"/>
              </a:rPr>
              <a:t> Di</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kledingsstu</a:t>
            </a:r>
            <a:r>
              <a:rPr sz="650" spc="30" dirty="0">
                <a:solidFill>
                  <a:srgbClr val="231F20"/>
                </a:solidFill>
                <a:latin typeface="Arial"/>
                <a:cs typeface="Arial"/>
              </a:rPr>
              <a:t>k</a:t>
            </a:r>
            <a:r>
              <a:rPr sz="650" spc="40" dirty="0">
                <a:solidFill>
                  <a:srgbClr val="231F20"/>
                </a:solidFill>
                <a:latin typeface="Arial"/>
                <a:cs typeface="Arial"/>
              </a:rPr>
              <a:t> </a:t>
            </a:r>
            <a:r>
              <a:rPr sz="650" spc="50" dirty="0">
                <a:solidFill>
                  <a:srgbClr val="231F20"/>
                </a:solidFill>
                <a:latin typeface="Arial"/>
                <a:cs typeface="Arial"/>
              </a:rPr>
              <a:t>moe</a:t>
            </a:r>
            <a:r>
              <a:rPr sz="650" spc="15" dirty="0">
                <a:solidFill>
                  <a:srgbClr val="231F20"/>
                </a:solidFill>
                <a:latin typeface="Arial"/>
                <a:cs typeface="Arial"/>
              </a:rPr>
              <a:t>t</a:t>
            </a:r>
            <a:r>
              <a:rPr sz="650" spc="40" dirty="0">
                <a:solidFill>
                  <a:srgbClr val="231F20"/>
                </a:solidFill>
                <a:latin typeface="Arial"/>
                <a:cs typeface="Arial"/>
              </a:rPr>
              <a:t> </a:t>
            </a:r>
            <a:r>
              <a:rPr sz="650" spc="45" dirty="0">
                <a:solidFill>
                  <a:srgbClr val="231F20"/>
                </a:solidFill>
                <a:latin typeface="Arial"/>
                <a:cs typeface="Arial"/>
              </a:rPr>
              <a:t>worde</a:t>
            </a:r>
            <a:r>
              <a:rPr sz="650" spc="35" dirty="0">
                <a:solidFill>
                  <a:srgbClr val="231F20"/>
                </a:solidFill>
                <a:latin typeface="Arial"/>
                <a:cs typeface="Arial"/>
              </a:rPr>
              <a:t>n</a:t>
            </a:r>
            <a:r>
              <a:rPr sz="650" spc="40" dirty="0">
                <a:solidFill>
                  <a:srgbClr val="231F20"/>
                </a:solidFill>
                <a:latin typeface="Arial"/>
                <a:cs typeface="Arial"/>
              </a:rPr>
              <a:t> vervoer</a:t>
            </a:r>
            <a:r>
              <a:rPr sz="650" spc="35" dirty="0">
                <a:solidFill>
                  <a:srgbClr val="231F20"/>
                </a:solidFill>
                <a:latin typeface="Arial"/>
                <a:cs typeface="Arial"/>
              </a:rPr>
              <a:t>d</a:t>
            </a:r>
            <a:r>
              <a:rPr sz="650" spc="40" dirty="0">
                <a:solidFill>
                  <a:srgbClr val="231F20"/>
                </a:solidFill>
                <a:latin typeface="Arial"/>
                <a:cs typeface="Arial"/>
              </a:rPr>
              <a:t> </a:t>
            </a:r>
            <a:r>
              <a:rPr sz="650" spc="45" dirty="0">
                <a:solidFill>
                  <a:srgbClr val="231F20"/>
                </a:solidFill>
                <a:latin typeface="Arial"/>
                <a:cs typeface="Arial"/>
              </a:rPr>
              <a:t>o</a:t>
            </a:r>
            <a:r>
              <a:rPr sz="650" spc="35" dirty="0">
                <a:solidFill>
                  <a:srgbClr val="231F20"/>
                </a:solidFill>
                <a:latin typeface="Arial"/>
                <a:cs typeface="Arial"/>
              </a:rPr>
              <a:t>p</a:t>
            </a:r>
            <a:r>
              <a:rPr sz="650" spc="40" dirty="0">
                <a:solidFill>
                  <a:srgbClr val="231F20"/>
                </a:solidFill>
                <a:latin typeface="Arial"/>
                <a:cs typeface="Arial"/>
              </a:rPr>
              <a:t> </a:t>
            </a:r>
            <a:r>
              <a:rPr sz="650" spc="45" dirty="0">
                <a:solidFill>
                  <a:srgbClr val="231F20"/>
                </a:solidFill>
                <a:latin typeface="Arial"/>
                <a:cs typeface="Arial"/>
              </a:rPr>
              <a:t>d</a:t>
            </a:r>
            <a:r>
              <a:rPr sz="650" spc="35" dirty="0">
                <a:solidFill>
                  <a:srgbClr val="231F20"/>
                </a:solidFill>
                <a:latin typeface="Arial"/>
                <a:cs typeface="Arial"/>
              </a:rPr>
              <a:t>e</a:t>
            </a:r>
            <a:r>
              <a:rPr sz="650" spc="40" dirty="0">
                <a:solidFill>
                  <a:srgbClr val="231F20"/>
                </a:solidFill>
                <a:latin typeface="Arial"/>
                <a:cs typeface="Arial"/>
              </a:rPr>
              <a:t> </a:t>
            </a:r>
            <a:r>
              <a:rPr sz="650" spc="45" dirty="0">
                <a:solidFill>
                  <a:srgbClr val="231F20"/>
                </a:solidFill>
                <a:latin typeface="Arial"/>
                <a:cs typeface="Arial"/>
              </a:rPr>
              <a:t>manie</a:t>
            </a:r>
            <a:r>
              <a:rPr sz="650" spc="20" dirty="0">
                <a:solidFill>
                  <a:srgbClr val="231F20"/>
                </a:solidFill>
                <a:latin typeface="Arial"/>
                <a:cs typeface="Arial"/>
              </a:rPr>
              <a:t>r</a:t>
            </a:r>
            <a:r>
              <a:rPr sz="650" spc="40" dirty="0">
                <a:solidFill>
                  <a:srgbClr val="231F20"/>
                </a:solidFill>
                <a:latin typeface="Arial"/>
                <a:cs typeface="Arial"/>
              </a:rPr>
              <a:t> </a:t>
            </a:r>
            <a:r>
              <a:rPr sz="650" spc="35" dirty="0">
                <a:solidFill>
                  <a:srgbClr val="231F20"/>
                </a:solidFill>
                <a:latin typeface="Arial"/>
                <a:cs typeface="Arial"/>
              </a:rPr>
              <a:t>zoal</a:t>
            </a:r>
            <a:r>
              <a:rPr sz="650" spc="30" dirty="0">
                <a:solidFill>
                  <a:srgbClr val="231F20"/>
                </a:solidFill>
                <a:latin typeface="Arial"/>
                <a:cs typeface="Arial"/>
              </a:rPr>
              <a:t>s</a:t>
            </a:r>
            <a:r>
              <a:rPr sz="650" spc="40" dirty="0">
                <a:solidFill>
                  <a:srgbClr val="231F20"/>
                </a:solidFill>
                <a:latin typeface="Arial"/>
                <a:cs typeface="Arial"/>
              </a:rPr>
              <a:t> gelever</a:t>
            </a:r>
            <a:r>
              <a:rPr sz="650" spc="35" dirty="0">
                <a:solidFill>
                  <a:srgbClr val="231F20"/>
                </a:solidFill>
                <a:latin typeface="Arial"/>
                <a:cs typeface="Arial"/>
              </a:rPr>
              <a:t>d</a:t>
            </a:r>
            <a:r>
              <a:rPr sz="650" spc="40" dirty="0">
                <a:solidFill>
                  <a:srgbClr val="231F20"/>
                </a:solidFill>
                <a:latin typeface="Arial"/>
                <a:cs typeface="Arial"/>
              </a:rPr>
              <a:t> </a:t>
            </a:r>
            <a:r>
              <a:rPr sz="650" spc="45" dirty="0">
                <a:solidFill>
                  <a:srgbClr val="231F20"/>
                </a:solidFill>
                <a:latin typeface="Arial"/>
                <a:cs typeface="Arial"/>
              </a:rPr>
              <a:t>doo</a:t>
            </a:r>
            <a:r>
              <a:rPr sz="650" spc="20" dirty="0">
                <a:solidFill>
                  <a:srgbClr val="231F20"/>
                </a:solidFill>
                <a:latin typeface="Arial"/>
                <a:cs typeface="Arial"/>
              </a:rPr>
              <a:t>r</a:t>
            </a:r>
            <a:r>
              <a:rPr sz="650" spc="40" dirty="0">
                <a:solidFill>
                  <a:srgbClr val="231F20"/>
                </a:solidFill>
                <a:latin typeface="Arial"/>
                <a:cs typeface="Arial"/>
              </a:rPr>
              <a:t> </a:t>
            </a:r>
            <a:r>
              <a:rPr sz="650" spc="45" dirty="0">
                <a:solidFill>
                  <a:srgbClr val="231F20"/>
                </a:solidFill>
                <a:latin typeface="Arial"/>
                <a:cs typeface="Arial"/>
              </a:rPr>
              <a:t>d</a:t>
            </a:r>
            <a:r>
              <a:rPr sz="650" spc="35" dirty="0">
                <a:solidFill>
                  <a:srgbClr val="231F20"/>
                </a:solidFill>
                <a:latin typeface="Arial"/>
                <a:cs typeface="Arial"/>
              </a:rPr>
              <a:t>e</a:t>
            </a:r>
            <a:r>
              <a:rPr sz="650" spc="40" dirty="0">
                <a:solidFill>
                  <a:srgbClr val="231F20"/>
                </a:solidFill>
                <a:latin typeface="Arial"/>
                <a:cs typeface="Arial"/>
              </a:rPr>
              <a:t> </a:t>
            </a:r>
            <a:r>
              <a:rPr sz="650" spc="35" dirty="0">
                <a:solidFill>
                  <a:srgbClr val="231F20"/>
                </a:solidFill>
                <a:latin typeface="Arial"/>
                <a:cs typeface="Arial"/>
              </a:rPr>
              <a:t>fabrikant</a:t>
            </a:r>
            <a:r>
              <a:rPr sz="650" spc="15" dirty="0">
                <a:solidFill>
                  <a:srgbClr val="231F20"/>
                </a:solidFill>
                <a:latin typeface="Arial"/>
                <a:cs typeface="Arial"/>
              </a:rPr>
              <a:t>.</a:t>
            </a:r>
            <a:r>
              <a:rPr sz="650" spc="40" dirty="0">
                <a:solidFill>
                  <a:srgbClr val="231F20"/>
                </a:solidFill>
                <a:latin typeface="Arial"/>
                <a:cs typeface="Arial"/>
              </a:rPr>
              <a:t> </a:t>
            </a:r>
            <a:r>
              <a:rPr sz="650" u="sng" spc="50" dirty="0">
                <a:solidFill>
                  <a:srgbClr val="231F20"/>
                </a:solidFill>
                <a:latin typeface="Arial"/>
                <a:cs typeface="Arial"/>
              </a:rPr>
              <a:t>REPARATIE</a:t>
            </a:r>
            <a:r>
              <a:rPr sz="650" u="sng" spc="15" dirty="0">
                <a:solidFill>
                  <a:srgbClr val="231F20"/>
                </a:solidFill>
                <a:latin typeface="Arial"/>
                <a:cs typeface="Arial"/>
              </a:rPr>
              <a:t>:</a:t>
            </a:r>
            <a:r>
              <a:rPr sz="650" spc="30" dirty="0">
                <a:solidFill>
                  <a:srgbClr val="231F20"/>
                </a:solidFill>
                <a:latin typeface="Arial"/>
                <a:cs typeface="Arial"/>
              </a:rPr>
              <a:t> </a:t>
            </a:r>
            <a:r>
              <a:rPr sz="650" spc="35" dirty="0">
                <a:solidFill>
                  <a:srgbClr val="231F20"/>
                </a:solidFill>
                <a:latin typeface="Arial"/>
                <a:cs typeface="Arial"/>
              </a:rPr>
              <a:t>Indien</a:t>
            </a:r>
            <a:r>
              <a:rPr sz="650" spc="40" dirty="0">
                <a:solidFill>
                  <a:srgbClr val="231F20"/>
                </a:solidFill>
                <a:latin typeface="Arial"/>
                <a:cs typeface="Arial"/>
              </a:rPr>
              <a:t> beschadig</a:t>
            </a:r>
            <a:r>
              <a:rPr sz="650" spc="35" dirty="0">
                <a:solidFill>
                  <a:srgbClr val="231F20"/>
                </a:solidFill>
                <a:latin typeface="Arial"/>
                <a:cs typeface="Arial"/>
              </a:rPr>
              <a:t>d</a:t>
            </a:r>
            <a:r>
              <a:rPr sz="650" spc="40" dirty="0">
                <a:solidFill>
                  <a:srgbClr val="231F20"/>
                </a:solidFill>
                <a:latin typeface="Arial"/>
                <a:cs typeface="Arial"/>
              </a:rPr>
              <a:t> za</a:t>
            </a:r>
            <a:r>
              <a:rPr sz="650" spc="10" dirty="0">
                <a:solidFill>
                  <a:srgbClr val="231F20"/>
                </a:solidFill>
                <a:latin typeface="Arial"/>
                <a:cs typeface="Arial"/>
              </a:rPr>
              <a:t>l</a:t>
            </a:r>
            <a:r>
              <a:rPr sz="650" spc="40" dirty="0">
                <a:solidFill>
                  <a:srgbClr val="231F20"/>
                </a:solidFill>
                <a:latin typeface="Arial"/>
                <a:cs typeface="Arial"/>
              </a:rPr>
              <a:t> </a:t>
            </a:r>
            <a:r>
              <a:rPr sz="650" spc="45" dirty="0">
                <a:solidFill>
                  <a:srgbClr val="231F20"/>
                </a:solidFill>
                <a:latin typeface="Arial"/>
                <a:cs typeface="Arial"/>
              </a:rPr>
              <a:t>he</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kledingsstu</a:t>
            </a:r>
            <a:r>
              <a:rPr sz="650" spc="30" dirty="0">
                <a:solidFill>
                  <a:srgbClr val="231F20"/>
                </a:solidFill>
                <a:latin typeface="Arial"/>
                <a:cs typeface="Arial"/>
              </a:rPr>
              <a:t>k</a:t>
            </a:r>
            <a:r>
              <a:rPr sz="650" spc="40" dirty="0">
                <a:solidFill>
                  <a:srgbClr val="231F20"/>
                </a:solidFill>
                <a:latin typeface="Arial"/>
                <a:cs typeface="Arial"/>
              </a:rPr>
              <a:t> </a:t>
            </a:r>
            <a:r>
              <a:rPr sz="650" spc="35" dirty="0">
                <a:solidFill>
                  <a:srgbClr val="231F20"/>
                </a:solidFill>
                <a:latin typeface="Arial"/>
                <a:cs typeface="Arial"/>
              </a:rPr>
              <a:t>nie</a:t>
            </a:r>
            <a:r>
              <a:rPr sz="650" spc="15" dirty="0">
                <a:solidFill>
                  <a:srgbClr val="231F20"/>
                </a:solidFill>
                <a:latin typeface="Arial"/>
                <a:cs typeface="Arial"/>
              </a:rPr>
              <a:t>t</a:t>
            </a:r>
            <a:r>
              <a:rPr sz="650" spc="40" dirty="0">
                <a:solidFill>
                  <a:srgbClr val="231F20"/>
                </a:solidFill>
                <a:latin typeface="Arial"/>
                <a:cs typeface="Arial"/>
              </a:rPr>
              <a:t> </a:t>
            </a:r>
            <a:r>
              <a:rPr sz="650" spc="45" dirty="0">
                <a:solidFill>
                  <a:srgbClr val="231F20"/>
                </a:solidFill>
                <a:latin typeface="Arial"/>
                <a:cs typeface="Arial"/>
              </a:rPr>
              <a:t>he</a:t>
            </a:r>
            <a:r>
              <a:rPr sz="650" spc="15" dirty="0">
                <a:solidFill>
                  <a:srgbClr val="231F20"/>
                </a:solidFill>
                <a:latin typeface="Arial"/>
                <a:cs typeface="Arial"/>
              </a:rPr>
              <a:t>t</a:t>
            </a:r>
            <a:r>
              <a:rPr sz="650" spc="40" dirty="0">
                <a:solidFill>
                  <a:srgbClr val="231F20"/>
                </a:solidFill>
                <a:latin typeface="Arial"/>
                <a:cs typeface="Arial"/>
              </a:rPr>
              <a:t> maximal</a:t>
            </a:r>
            <a:r>
              <a:rPr sz="650" spc="35" dirty="0">
                <a:solidFill>
                  <a:srgbClr val="231F20"/>
                </a:solidFill>
                <a:latin typeface="Arial"/>
                <a:cs typeface="Arial"/>
              </a:rPr>
              <a:t>e</a:t>
            </a:r>
            <a:r>
              <a:rPr sz="650" spc="40" dirty="0">
                <a:solidFill>
                  <a:srgbClr val="231F20"/>
                </a:solidFill>
                <a:latin typeface="Arial"/>
                <a:cs typeface="Arial"/>
              </a:rPr>
              <a:t> beschermingsnivea</a:t>
            </a:r>
            <a:r>
              <a:rPr sz="650" spc="35" dirty="0">
                <a:solidFill>
                  <a:srgbClr val="231F20"/>
                </a:solidFill>
                <a:latin typeface="Arial"/>
                <a:cs typeface="Arial"/>
              </a:rPr>
              <a:t>u</a:t>
            </a:r>
            <a:r>
              <a:rPr sz="650" spc="40" dirty="0">
                <a:solidFill>
                  <a:srgbClr val="231F20"/>
                </a:solidFill>
                <a:latin typeface="Arial"/>
                <a:cs typeface="Arial"/>
              </a:rPr>
              <a:t> bieden</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Daaro</a:t>
            </a:r>
            <a:r>
              <a:rPr sz="650" spc="50" dirty="0">
                <a:solidFill>
                  <a:srgbClr val="231F20"/>
                </a:solidFill>
                <a:latin typeface="Arial"/>
                <a:cs typeface="Arial"/>
              </a:rPr>
              <a:t>m</a:t>
            </a:r>
            <a:r>
              <a:rPr sz="650" spc="40" dirty="0">
                <a:solidFill>
                  <a:srgbClr val="231F20"/>
                </a:solidFill>
                <a:latin typeface="Arial"/>
                <a:cs typeface="Arial"/>
              </a:rPr>
              <a:t> </a:t>
            </a:r>
            <a:r>
              <a:rPr sz="650" spc="50" dirty="0">
                <a:solidFill>
                  <a:srgbClr val="231F20"/>
                </a:solidFill>
                <a:latin typeface="Arial"/>
                <a:cs typeface="Arial"/>
              </a:rPr>
              <a:t>moe</a:t>
            </a:r>
            <a:r>
              <a:rPr sz="650" spc="15" dirty="0">
                <a:solidFill>
                  <a:srgbClr val="231F20"/>
                </a:solidFill>
                <a:latin typeface="Arial"/>
                <a:cs typeface="Arial"/>
              </a:rPr>
              <a:t>t</a:t>
            </a:r>
            <a:r>
              <a:rPr sz="650" spc="40" dirty="0">
                <a:solidFill>
                  <a:srgbClr val="231F20"/>
                </a:solidFill>
                <a:latin typeface="Arial"/>
                <a:cs typeface="Arial"/>
              </a:rPr>
              <a:t> </a:t>
            </a:r>
            <a:r>
              <a:rPr sz="650" spc="45" dirty="0">
                <a:solidFill>
                  <a:srgbClr val="231F20"/>
                </a:solidFill>
                <a:latin typeface="Arial"/>
                <a:cs typeface="Arial"/>
              </a:rPr>
              <a:t>he</a:t>
            </a:r>
            <a:r>
              <a:rPr sz="650" spc="15" dirty="0">
                <a:solidFill>
                  <a:srgbClr val="231F20"/>
                </a:solidFill>
                <a:latin typeface="Arial"/>
                <a:cs typeface="Arial"/>
              </a:rPr>
              <a:t>t</a:t>
            </a:r>
            <a:r>
              <a:rPr sz="650" spc="40" dirty="0">
                <a:solidFill>
                  <a:srgbClr val="231F20"/>
                </a:solidFill>
                <a:latin typeface="Arial"/>
                <a:cs typeface="Arial"/>
              </a:rPr>
              <a:t> </a:t>
            </a:r>
            <a:r>
              <a:rPr sz="650" spc="45" dirty="0">
                <a:solidFill>
                  <a:srgbClr val="231F20"/>
                </a:solidFill>
                <a:latin typeface="Arial"/>
                <a:cs typeface="Arial"/>
              </a:rPr>
              <a:t>metee</a:t>
            </a:r>
            <a:r>
              <a:rPr sz="650" spc="35" dirty="0">
                <a:solidFill>
                  <a:srgbClr val="231F20"/>
                </a:solidFill>
                <a:latin typeface="Arial"/>
                <a:cs typeface="Arial"/>
              </a:rPr>
              <a:t>n</a:t>
            </a:r>
            <a:r>
              <a:rPr sz="650" spc="40" dirty="0">
                <a:solidFill>
                  <a:srgbClr val="231F20"/>
                </a:solidFill>
                <a:latin typeface="Arial"/>
                <a:cs typeface="Arial"/>
              </a:rPr>
              <a:t> </a:t>
            </a:r>
            <a:r>
              <a:rPr sz="650" spc="45" dirty="0">
                <a:solidFill>
                  <a:srgbClr val="231F20"/>
                </a:solidFill>
                <a:latin typeface="Arial"/>
                <a:cs typeface="Arial"/>
              </a:rPr>
              <a:t>worde</a:t>
            </a:r>
            <a:r>
              <a:rPr sz="650" spc="35" dirty="0">
                <a:solidFill>
                  <a:srgbClr val="231F20"/>
                </a:solidFill>
                <a:latin typeface="Arial"/>
                <a:cs typeface="Arial"/>
              </a:rPr>
              <a:t>n</a:t>
            </a:r>
            <a:r>
              <a:rPr sz="650" spc="40" dirty="0">
                <a:solidFill>
                  <a:srgbClr val="231F20"/>
                </a:solidFill>
                <a:latin typeface="Arial"/>
                <a:cs typeface="Arial"/>
              </a:rPr>
              <a:t> </a:t>
            </a:r>
            <a:r>
              <a:rPr sz="650" spc="35" dirty="0">
                <a:solidFill>
                  <a:srgbClr val="231F20"/>
                </a:solidFill>
                <a:latin typeface="Arial"/>
                <a:cs typeface="Arial"/>
              </a:rPr>
              <a:t>hersteld</a:t>
            </a:r>
            <a:r>
              <a:rPr sz="650" spc="40" dirty="0">
                <a:solidFill>
                  <a:srgbClr val="231F20"/>
                </a:solidFill>
                <a:latin typeface="Arial"/>
                <a:cs typeface="Arial"/>
              </a:rPr>
              <a:t> </a:t>
            </a:r>
            <a:r>
              <a:rPr sz="650" spc="45" dirty="0">
                <a:solidFill>
                  <a:srgbClr val="231F20"/>
                </a:solidFill>
                <a:latin typeface="Arial"/>
                <a:cs typeface="Arial"/>
              </a:rPr>
              <a:t>o</a:t>
            </a:r>
            <a:r>
              <a:rPr sz="650" spc="15" dirty="0">
                <a:solidFill>
                  <a:srgbClr val="231F20"/>
                </a:solidFill>
                <a:latin typeface="Arial"/>
                <a:cs typeface="Arial"/>
              </a:rPr>
              <a:t>f</a:t>
            </a:r>
            <a:r>
              <a:rPr sz="650" spc="40" dirty="0">
                <a:solidFill>
                  <a:srgbClr val="231F20"/>
                </a:solidFill>
                <a:latin typeface="Arial"/>
                <a:cs typeface="Arial"/>
              </a:rPr>
              <a:t> vervangen</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Ee</a:t>
            </a:r>
            <a:r>
              <a:rPr sz="650" spc="35" dirty="0">
                <a:solidFill>
                  <a:srgbClr val="231F20"/>
                </a:solidFill>
                <a:latin typeface="Arial"/>
                <a:cs typeface="Arial"/>
              </a:rPr>
              <a:t>n</a:t>
            </a:r>
            <a:r>
              <a:rPr sz="650" spc="40" dirty="0">
                <a:solidFill>
                  <a:srgbClr val="231F20"/>
                </a:solidFill>
                <a:latin typeface="Arial"/>
                <a:cs typeface="Arial"/>
              </a:rPr>
              <a:t> beschadigd</a:t>
            </a:r>
            <a:r>
              <a:rPr sz="650" spc="25" dirty="0">
                <a:solidFill>
                  <a:srgbClr val="231F20"/>
                </a:solidFill>
                <a:latin typeface="Arial"/>
                <a:cs typeface="Arial"/>
              </a:rPr>
              <a:t>  </a:t>
            </a:r>
            <a:r>
              <a:rPr sz="650" spc="35" dirty="0">
                <a:solidFill>
                  <a:srgbClr val="231F20"/>
                </a:solidFill>
                <a:latin typeface="Arial"/>
                <a:cs typeface="Arial"/>
              </a:rPr>
              <a:t> kledingsstu</a:t>
            </a:r>
            <a:r>
              <a:rPr sz="650" spc="30" dirty="0">
                <a:solidFill>
                  <a:srgbClr val="231F20"/>
                </a:solidFill>
                <a:latin typeface="Arial"/>
                <a:cs typeface="Arial"/>
              </a:rPr>
              <a:t>k</a:t>
            </a:r>
            <a:r>
              <a:rPr sz="650" spc="40" dirty="0">
                <a:solidFill>
                  <a:srgbClr val="231F20"/>
                </a:solidFill>
                <a:latin typeface="Arial"/>
                <a:cs typeface="Arial"/>
              </a:rPr>
              <a:t> nooi</a:t>
            </a:r>
            <a:r>
              <a:rPr sz="650" spc="15" dirty="0">
                <a:solidFill>
                  <a:srgbClr val="231F20"/>
                </a:solidFill>
                <a:latin typeface="Arial"/>
                <a:cs typeface="Arial"/>
              </a:rPr>
              <a:t>t</a:t>
            </a:r>
            <a:r>
              <a:rPr sz="650" spc="40" dirty="0">
                <a:solidFill>
                  <a:srgbClr val="231F20"/>
                </a:solidFill>
                <a:latin typeface="Arial"/>
                <a:cs typeface="Arial"/>
              </a:rPr>
              <a:t> </a:t>
            </a:r>
            <a:r>
              <a:rPr sz="650" spc="30" dirty="0">
                <a:solidFill>
                  <a:srgbClr val="231F20"/>
                </a:solidFill>
                <a:latin typeface="Arial"/>
                <a:cs typeface="Arial"/>
              </a:rPr>
              <a:t>blijve</a:t>
            </a:r>
            <a:r>
              <a:rPr sz="650" spc="35" dirty="0">
                <a:solidFill>
                  <a:srgbClr val="231F20"/>
                </a:solidFill>
                <a:latin typeface="Arial"/>
                <a:cs typeface="Arial"/>
              </a:rPr>
              <a:t>n</a:t>
            </a:r>
            <a:r>
              <a:rPr sz="650" spc="40" dirty="0">
                <a:solidFill>
                  <a:srgbClr val="231F20"/>
                </a:solidFill>
                <a:latin typeface="Arial"/>
                <a:cs typeface="Arial"/>
              </a:rPr>
              <a:t> gebruiken</a:t>
            </a:r>
            <a:r>
              <a:rPr sz="650" spc="15" dirty="0">
                <a:solidFill>
                  <a:srgbClr val="231F20"/>
                </a:solidFill>
                <a:latin typeface="Arial"/>
                <a:cs typeface="Arial"/>
              </a:rPr>
              <a:t>.</a:t>
            </a:r>
            <a:r>
              <a:rPr sz="650" spc="40" dirty="0">
                <a:solidFill>
                  <a:srgbClr val="231F20"/>
                </a:solidFill>
                <a:latin typeface="Arial"/>
                <a:cs typeface="Arial"/>
              </a:rPr>
              <a:t> Reparati</a:t>
            </a:r>
            <a:r>
              <a:rPr sz="650" spc="35" dirty="0">
                <a:solidFill>
                  <a:srgbClr val="231F20"/>
                </a:solidFill>
                <a:latin typeface="Arial"/>
                <a:cs typeface="Arial"/>
              </a:rPr>
              <a:t>e</a:t>
            </a:r>
            <a:r>
              <a:rPr sz="650" spc="40" dirty="0">
                <a:solidFill>
                  <a:srgbClr val="231F20"/>
                </a:solidFill>
                <a:latin typeface="Arial"/>
                <a:cs typeface="Arial"/>
              </a:rPr>
              <a:t> </a:t>
            </a:r>
            <a:r>
              <a:rPr sz="650" spc="35" dirty="0">
                <a:solidFill>
                  <a:srgbClr val="231F20"/>
                </a:solidFill>
                <a:latin typeface="Arial"/>
                <a:cs typeface="Arial"/>
              </a:rPr>
              <a:t>van een kledingsstuk is alleen toegelaten op voorwaarde dat geen afbreuk wordt gedaan aan de gebruiksvoorwaarden van het product. In geval van twijfel contact opnemen met de fabrikant alvorens het kledingsstuk wordt hersteld. Neem contact op met uw afvalbehandelaar om het kledingsstuk op de meest aangewezen manier te </a:t>
            </a:r>
            <a:r>
              <a:rPr sz="650" spc="35" dirty="0" err="1">
                <a:solidFill>
                  <a:srgbClr val="231F20"/>
                </a:solidFill>
                <a:latin typeface="Arial"/>
                <a:cs typeface="Arial"/>
              </a:rPr>
              <a:t>vernietigen</a:t>
            </a:r>
            <a:r>
              <a:rPr sz="650" spc="35" dirty="0">
                <a:solidFill>
                  <a:srgbClr val="231F20"/>
                </a:solidFill>
                <a:latin typeface="Arial"/>
                <a:cs typeface="Arial"/>
              </a:rPr>
              <a:t>.</a:t>
            </a:r>
            <a:r>
              <a:rPr lang="fr-FR" sz="650" spc="35" dirty="0">
                <a:solidFill>
                  <a:srgbClr val="231F20"/>
                </a:solidFill>
                <a:latin typeface="Arial"/>
                <a:cs typeface="Arial"/>
              </a:rPr>
              <a:t> </a:t>
            </a:r>
            <a:r>
              <a:rPr lang="nl-NL" altLang="fr-FR" sz="650" spc="35" dirty="0">
                <a:solidFill>
                  <a:srgbClr val="231F20"/>
                </a:solidFill>
                <a:latin typeface="Arial"/>
                <a:cs typeface="Arial"/>
              </a:rPr>
              <a:t>De conformiteitsverklaring is beschikbaar op de website: zie**..</a:t>
            </a:r>
            <a:r>
              <a:rPr lang="fr-FR" altLang="fr-FR" sz="650" spc="35" dirty="0">
                <a:solidFill>
                  <a:srgbClr val="231F20"/>
                </a:solidFill>
                <a:latin typeface="Arial"/>
                <a:cs typeface="Arial"/>
              </a:rPr>
              <a:t> </a:t>
            </a:r>
            <a:endParaRPr sz="650" spc="35" dirty="0">
              <a:solidFill>
                <a:srgbClr val="231F20"/>
              </a:solidFill>
              <a:latin typeface="Arial"/>
              <a:cs typeface="Arial"/>
            </a:endParaRPr>
          </a:p>
        </p:txBody>
      </p:sp>
      <p:sp>
        <p:nvSpPr>
          <p:cNvPr id="10" name="object 10"/>
          <p:cNvSpPr/>
          <p:nvPr/>
        </p:nvSpPr>
        <p:spPr>
          <a:xfrm>
            <a:off x="102537" y="1642780"/>
            <a:ext cx="7331825" cy="720001"/>
          </a:xfrm>
          <a:custGeom>
            <a:avLst/>
            <a:gdLst/>
            <a:ahLst/>
            <a:cxnLst/>
            <a:rect l="l" t="t" r="r" b="b"/>
            <a:pathLst>
              <a:path w="7199833" h="720001">
                <a:moveTo>
                  <a:pt x="7199833" y="720001"/>
                </a:moveTo>
                <a:lnTo>
                  <a:pt x="0" y="720001"/>
                </a:lnTo>
                <a:lnTo>
                  <a:pt x="0" y="0"/>
                </a:lnTo>
                <a:lnTo>
                  <a:pt x="7199833" y="0"/>
                </a:lnTo>
                <a:lnTo>
                  <a:pt x="7199833" y="720001"/>
                </a:lnTo>
                <a:close/>
              </a:path>
            </a:pathLst>
          </a:custGeom>
          <a:ln w="12700">
            <a:solidFill>
              <a:srgbClr val="231F20"/>
            </a:solidFill>
          </a:ln>
        </p:spPr>
        <p:txBody>
          <a:bodyPr wrap="square" lIns="36000" tIns="0" rIns="36000" bIns="0" rtlCol="0">
            <a:noAutofit/>
          </a:bodyPr>
          <a:lstStyle/>
          <a:p>
            <a:endParaRPr/>
          </a:p>
        </p:txBody>
      </p:sp>
      <p:grpSp>
        <p:nvGrpSpPr>
          <p:cNvPr id="66" name="Groupe 65">
            <a:extLst>
              <a:ext uri="{FF2B5EF4-FFF2-40B4-BE49-F238E27FC236}">
                <a16:creationId xmlns:a16="http://schemas.microsoft.com/office/drawing/2014/main" id="{BCFBFB77-9F6D-4EA9-A75D-F1AB6B918BCD}"/>
              </a:ext>
            </a:extLst>
          </p:cNvPr>
          <p:cNvGrpSpPr/>
          <p:nvPr/>
        </p:nvGrpSpPr>
        <p:grpSpPr>
          <a:xfrm>
            <a:off x="7207695" y="1650312"/>
            <a:ext cx="228155" cy="213931"/>
            <a:chOff x="7151903" y="1728000"/>
            <a:chExt cx="228155" cy="213931"/>
          </a:xfrm>
        </p:grpSpPr>
        <p:sp>
          <p:nvSpPr>
            <p:cNvPr id="11" name="object 11"/>
            <p:cNvSpPr/>
            <p:nvPr/>
          </p:nvSpPr>
          <p:spPr>
            <a:xfrm>
              <a:off x="7151903" y="1728000"/>
              <a:ext cx="228155" cy="213931"/>
            </a:xfrm>
            <a:custGeom>
              <a:avLst/>
              <a:gdLst/>
              <a:ahLst/>
              <a:cxnLst/>
              <a:rect l="l" t="t" r="r" b="b"/>
              <a:pathLst>
                <a:path w="228155" h="213931">
                  <a:moveTo>
                    <a:pt x="228155" y="213931"/>
                  </a:moveTo>
                  <a:lnTo>
                    <a:pt x="0" y="213931"/>
                  </a:lnTo>
                  <a:lnTo>
                    <a:pt x="0" y="0"/>
                  </a:lnTo>
                  <a:lnTo>
                    <a:pt x="228155" y="0"/>
                  </a:lnTo>
                  <a:lnTo>
                    <a:pt x="228155" y="213931"/>
                  </a:lnTo>
                  <a:close/>
                </a:path>
              </a:pathLst>
            </a:custGeom>
            <a:solidFill>
              <a:srgbClr val="231F20"/>
            </a:solidFill>
          </p:spPr>
          <p:txBody>
            <a:bodyPr wrap="square" lIns="0" tIns="0" rIns="0" bIns="0" rtlCol="0">
              <a:noAutofit/>
            </a:bodyPr>
            <a:lstStyle/>
            <a:p>
              <a:endParaRPr/>
            </a:p>
          </p:txBody>
        </p:sp>
        <p:sp>
          <p:nvSpPr>
            <p:cNvPr id="12" name="object 12"/>
            <p:cNvSpPr txBox="1"/>
            <p:nvPr/>
          </p:nvSpPr>
          <p:spPr>
            <a:xfrm>
              <a:off x="7209159" y="1772963"/>
              <a:ext cx="116205" cy="133985"/>
            </a:xfrm>
            <a:prstGeom prst="rect">
              <a:avLst/>
            </a:prstGeom>
          </p:spPr>
          <p:txBody>
            <a:bodyPr vert="horz" wrap="square" lIns="0" tIns="0" rIns="0" bIns="0" rtlCol="0">
              <a:noAutofit/>
            </a:bodyPr>
            <a:lstStyle/>
            <a:p>
              <a:pPr marL="12700">
                <a:lnSpc>
                  <a:spcPct val="100000"/>
                </a:lnSpc>
              </a:pPr>
              <a:r>
                <a:rPr sz="800" b="1" dirty="0">
                  <a:solidFill>
                    <a:srgbClr val="FFFFFF"/>
                  </a:solidFill>
                  <a:latin typeface="Arial"/>
                  <a:cs typeface="Arial"/>
                </a:rPr>
                <a:t>FI</a:t>
              </a:r>
              <a:endParaRPr sz="800" dirty="0">
                <a:latin typeface="Arial"/>
                <a:cs typeface="Arial"/>
              </a:endParaRPr>
            </a:p>
          </p:txBody>
        </p:sp>
      </p:grpSp>
      <p:sp>
        <p:nvSpPr>
          <p:cNvPr id="14" name="object 14"/>
          <p:cNvSpPr txBox="1"/>
          <p:nvPr/>
        </p:nvSpPr>
        <p:spPr>
          <a:xfrm>
            <a:off x="134090" y="1680600"/>
            <a:ext cx="7272324" cy="700241"/>
          </a:xfrm>
          <a:prstGeom prst="rect">
            <a:avLst/>
          </a:prstGeom>
        </p:spPr>
        <p:txBody>
          <a:bodyPr vert="horz" wrap="square" lIns="0" tIns="0" rIns="0" bIns="0" rtlCol="0">
            <a:noAutofit/>
          </a:bodyPr>
          <a:lstStyle/>
          <a:p>
            <a:pPr marL="12700">
              <a:lnSpc>
                <a:spcPct val="100000"/>
              </a:lnSpc>
            </a:pPr>
            <a:r>
              <a:rPr lang="fi-FI" sz="650" spc="35" dirty="0">
                <a:solidFill>
                  <a:srgbClr val="231F20"/>
                </a:solidFill>
                <a:latin typeface="Arial"/>
                <a:cs typeface="Arial"/>
              </a:rPr>
              <a:t>materiaal</a:t>
            </a:r>
            <a:r>
              <a:rPr lang="fi-FI" sz="650" spc="10" dirty="0">
                <a:solidFill>
                  <a:srgbClr val="231F20"/>
                </a:solidFill>
                <a:latin typeface="Arial"/>
                <a:cs typeface="Arial"/>
              </a:rPr>
              <a:t>i</a:t>
            </a:r>
            <a:r>
              <a:rPr lang="fi-FI" sz="650" spc="40" dirty="0">
                <a:solidFill>
                  <a:srgbClr val="231F20"/>
                </a:solidFill>
                <a:latin typeface="Arial"/>
                <a:cs typeface="Arial"/>
              </a:rPr>
              <a:t> </a:t>
            </a:r>
            <a:r>
              <a:rPr lang="fi-FI" sz="650" spc="15" dirty="0">
                <a:solidFill>
                  <a:srgbClr val="231F20"/>
                </a:solidFill>
                <a:latin typeface="Arial"/>
                <a:cs typeface="Arial"/>
              </a:rPr>
              <a:t>:</a:t>
            </a:r>
            <a:r>
              <a:rPr lang="fi-FI" sz="650" spc="40" dirty="0">
                <a:solidFill>
                  <a:srgbClr val="231F20"/>
                </a:solidFill>
                <a:latin typeface="Arial"/>
                <a:cs typeface="Arial"/>
              </a:rPr>
              <a:t> </a:t>
            </a:r>
            <a:r>
              <a:rPr lang="fi-FI" sz="650" spc="35" dirty="0">
                <a:solidFill>
                  <a:srgbClr val="231F20"/>
                </a:solidFill>
                <a:latin typeface="Arial"/>
                <a:cs typeface="Arial"/>
              </a:rPr>
              <a:t>polyesteri</a:t>
            </a:r>
            <a:endParaRPr lang="fi-FI" sz="650" dirty="0">
              <a:latin typeface="Arial"/>
              <a:cs typeface="Arial"/>
            </a:endParaRPr>
          </a:p>
          <a:p>
            <a:pPr marL="12700">
              <a:lnSpc>
                <a:spcPts val="700"/>
              </a:lnSpc>
            </a:pPr>
            <a:r>
              <a:rPr lang="fi-FI" sz="650" u="sng" spc="35" dirty="0">
                <a:solidFill>
                  <a:srgbClr val="231F20"/>
                </a:solidFill>
                <a:latin typeface="Arial"/>
                <a:cs typeface="Arial"/>
              </a:rPr>
              <a:t>Käyttörajoitukset</a:t>
            </a:r>
            <a:r>
              <a:rPr lang="fi-FI" sz="650" u="sng" spc="15" dirty="0">
                <a:solidFill>
                  <a:srgbClr val="231F20"/>
                </a:solidFill>
                <a:latin typeface="Arial"/>
                <a:cs typeface="Arial"/>
              </a:rPr>
              <a:t>:</a:t>
            </a:r>
            <a:r>
              <a:rPr lang="fi-FI" sz="650" spc="30" dirty="0">
                <a:solidFill>
                  <a:srgbClr val="231F20"/>
                </a:solidFill>
                <a:latin typeface="Arial"/>
                <a:cs typeface="Arial"/>
              </a:rPr>
              <a:t> </a:t>
            </a:r>
            <a:r>
              <a:rPr lang="fi-FI" sz="650" spc="50" dirty="0">
                <a:solidFill>
                  <a:srgbClr val="231F20"/>
                </a:solidFill>
                <a:latin typeface="Arial"/>
                <a:cs typeface="Arial"/>
              </a:rPr>
              <a:t>Täm</a:t>
            </a:r>
            <a:r>
              <a:rPr lang="fi-FI" sz="650" spc="35" dirty="0">
                <a:solidFill>
                  <a:srgbClr val="231F20"/>
                </a:solidFill>
                <a:latin typeface="Arial"/>
                <a:cs typeface="Arial"/>
              </a:rPr>
              <a:t>ä</a:t>
            </a:r>
            <a:r>
              <a:rPr lang="fi-FI" sz="650" spc="40" dirty="0">
                <a:solidFill>
                  <a:srgbClr val="231F20"/>
                </a:solidFill>
                <a:latin typeface="Arial"/>
                <a:cs typeface="Arial"/>
              </a:rPr>
              <a:t> vaat</a:t>
            </a:r>
            <a:r>
              <a:rPr lang="fi-FI" sz="650" spc="35" dirty="0">
                <a:solidFill>
                  <a:srgbClr val="231F20"/>
                </a:solidFill>
                <a:latin typeface="Arial"/>
                <a:cs typeface="Arial"/>
              </a:rPr>
              <a:t>e</a:t>
            </a:r>
            <a:r>
              <a:rPr lang="fi-FI" sz="650" spc="40" dirty="0">
                <a:solidFill>
                  <a:srgbClr val="231F20"/>
                </a:solidFill>
                <a:latin typeface="Arial"/>
                <a:cs typeface="Arial"/>
              </a:rPr>
              <a:t> </a:t>
            </a:r>
            <a:r>
              <a:rPr lang="fi-FI" sz="650" spc="45" dirty="0">
                <a:solidFill>
                  <a:srgbClr val="231F20"/>
                </a:solidFill>
                <a:latin typeface="Arial"/>
                <a:cs typeface="Arial"/>
              </a:rPr>
              <a:t>o</a:t>
            </a:r>
            <a:r>
              <a:rPr lang="fi-FI" sz="650" spc="35" dirty="0">
                <a:solidFill>
                  <a:srgbClr val="231F20"/>
                </a:solidFill>
                <a:latin typeface="Arial"/>
                <a:cs typeface="Arial"/>
              </a:rPr>
              <a:t>n</a:t>
            </a:r>
            <a:r>
              <a:rPr lang="fi-FI" sz="650" spc="40" dirty="0">
                <a:solidFill>
                  <a:srgbClr val="231F20"/>
                </a:solidFill>
                <a:latin typeface="Arial"/>
                <a:cs typeface="Arial"/>
              </a:rPr>
              <a:t> </a:t>
            </a:r>
            <a:r>
              <a:rPr lang="fi-FI" sz="650" spc="30" dirty="0">
                <a:solidFill>
                  <a:srgbClr val="231F20"/>
                </a:solidFill>
                <a:latin typeface="Arial"/>
                <a:cs typeface="Arial"/>
              </a:rPr>
              <a:t>erittäi</a:t>
            </a:r>
            <a:r>
              <a:rPr lang="fi-FI" sz="650" spc="35" dirty="0">
                <a:solidFill>
                  <a:srgbClr val="231F20"/>
                </a:solidFill>
                <a:latin typeface="Arial"/>
                <a:cs typeface="Arial"/>
              </a:rPr>
              <a:t>n</a:t>
            </a:r>
            <a:r>
              <a:rPr lang="fi-FI" sz="650" spc="40" dirty="0">
                <a:solidFill>
                  <a:srgbClr val="231F20"/>
                </a:solidFill>
                <a:latin typeface="Arial"/>
                <a:cs typeface="Arial"/>
              </a:rPr>
              <a:t> näkyvä</a:t>
            </a:r>
            <a:r>
              <a:rPr lang="fi-FI" sz="650" spc="15" dirty="0">
                <a:solidFill>
                  <a:srgbClr val="231F20"/>
                </a:solidFill>
                <a:latin typeface="Arial"/>
                <a:cs typeface="Arial"/>
              </a:rPr>
              <a:t>.</a:t>
            </a:r>
            <a:r>
              <a:rPr lang="fi-FI" sz="650" spc="40" dirty="0">
                <a:solidFill>
                  <a:srgbClr val="231F20"/>
                </a:solidFill>
                <a:latin typeface="Arial"/>
                <a:cs typeface="Arial"/>
              </a:rPr>
              <a:t> Vaattee</a:t>
            </a:r>
            <a:r>
              <a:rPr lang="fi-FI" sz="650" spc="35" dirty="0">
                <a:solidFill>
                  <a:srgbClr val="231F20"/>
                </a:solidFill>
                <a:latin typeface="Arial"/>
                <a:cs typeface="Arial"/>
              </a:rPr>
              <a:t>n</a:t>
            </a:r>
            <a:r>
              <a:rPr lang="fi-FI" sz="650" spc="40" dirty="0">
                <a:solidFill>
                  <a:srgbClr val="231F20"/>
                </a:solidFill>
                <a:latin typeface="Arial"/>
                <a:cs typeface="Arial"/>
              </a:rPr>
              <a:t> </a:t>
            </a:r>
            <a:r>
              <a:rPr lang="fi-FI" sz="650" spc="35" dirty="0">
                <a:solidFill>
                  <a:srgbClr val="231F20"/>
                </a:solidFill>
                <a:latin typeface="Arial"/>
                <a:cs typeface="Arial"/>
              </a:rPr>
              <a:t>tulee</a:t>
            </a:r>
            <a:r>
              <a:rPr lang="fi-FI" sz="650" spc="40" dirty="0">
                <a:solidFill>
                  <a:srgbClr val="231F20"/>
                </a:solidFill>
                <a:latin typeface="Arial"/>
                <a:cs typeface="Arial"/>
              </a:rPr>
              <a:t> </a:t>
            </a:r>
            <a:r>
              <a:rPr lang="fi-FI" sz="650" spc="35" dirty="0">
                <a:solidFill>
                  <a:srgbClr val="231F20"/>
                </a:solidFill>
                <a:latin typeface="Arial"/>
                <a:cs typeface="Arial"/>
              </a:rPr>
              <a:t>aina</a:t>
            </a:r>
            <a:r>
              <a:rPr lang="fi-FI" sz="650" spc="40" dirty="0">
                <a:solidFill>
                  <a:srgbClr val="231F20"/>
                </a:solidFill>
                <a:latin typeface="Arial"/>
                <a:cs typeface="Arial"/>
              </a:rPr>
              <a:t> </a:t>
            </a:r>
            <a:r>
              <a:rPr lang="fi-FI" sz="650" spc="30" dirty="0">
                <a:solidFill>
                  <a:srgbClr val="231F20"/>
                </a:solidFill>
                <a:latin typeface="Arial"/>
                <a:cs typeface="Arial"/>
              </a:rPr>
              <a:t>oll</a:t>
            </a:r>
            <a:r>
              <a:rPr lang="fi-FI" sz="650" spc="35" dirty="0">
                <a:solidFill>
                  <a:srgbClr val="231F20"/>
                </a:solidFill>
                <a:latin typeface="Arial"/>
                <a:cs typeface="Arial"/>
              </a:rPr>
              <a:t>a</a:t>
            </a:r>
            <a:r>
              <a:rPr lang="fi-FI" sz="650" spc="40" dirty="0">
                <a:solidFill>
                  <a:srgbClr val="231F20"/>
                </a:solidFill>
                <a:latin typeface="Arial"/>
                <a:cs typeface="Arial"/>
              </a:rPr>
              <a:t> </a:t>
            </a:r>
            <a:r>
              <a:rPr lang="fi-FI" sz="650" spc="35" dirty="0">
                <a:solidFill>
                  <a:srgbClr val="231F20"/>
                </a:solidFill>
                <a:latin typeface="Arial"/>
                <a:cs typeface="Arial"/>
              </a:rPr>
              <a:t>kunnolla</a:t>
            </a:r>
            <a:r>
              <a:rPr lang="fi-FI" sz="650" spc="40" dirty="0">
                <a:solidFill>
                  <a:srgbClr val="231F20"/>
                </a:solidFill>
                <a:latin typeface="Arial"/>
                <a:cs typeface="Arial"/>
              </a:rPr>
              <a:t> </a:t>
            </a:r>
            <a:r>
              <a:rPr lang="fi-FI" sz="650" spc="30" dirty="0">
                <a:solidFill>
                  <a:srgbClr val="231F20"/>
                </a:solidFill>
                <a:latin typeface="Arial"/>
                <a:cs typeface="Arial"/>
              </a:rPr>
              <a:t>kiinni</a:t>
            </a:r>
            <a:r>
              <a:rPr lang="fi-FI" sz="650" spc="15" dirty="0">
                <a:solidFill>
                  <a:srgbClr val="231F20"/>
                </a:solidFill>
                <a:latin typeface="Arial"/>
                <a:cs typeface="Arial"/>
              </a:rPr>
              <a:t>.</a:t>
            </a:r>
            <a:r>
              <a:rPr lang="fi-FI" sz="650" spc="40" dirty="0">
                <a:solidFill>
                  <a:srgbClr val="231F20"/>
                </a:solidFill>
                <a:latin typeface="Arial"/>
                <a:cs typeface="Arial"/>
              </a:rPr>
              <a:t> </a:t>
            </a:r>
            <a:r>
              <a:rPr lang="fi-FI" sz="650" spc="45" dirty="0">
                <a:solidFill>
                  <a:srgbClr val="231F20"/>
                </a:solidFill>
                <a:latin typeface="Arial"/>
                <a:cs typeface="Arial"/>
              </a:rPr>
              <a:t>Se</a:t>
            </a:r>
            <a:r>
              <a:rPr lang="fi-FI" sz="650" spc="35" dirty="0">
                <a:solidFill>
                  <a:srgbClr val="231F20"/>
                </a:solidFill>
                <a:latin typeface="Arial"/>
                <a:cs typeface="Arial"/>
              </a:rPr>
              <a:t>n</a:t>
            </a:r>
            <a:r>
              <a:rPr lang="fi-FI" sz="650" spc="40" dirty="0">
                <a:solidFill>
                  <a:srgbClr val="231F20"/>
                </a:solidFill>
                <a:latin typeface="Arial"/>
                <a:cs typeface="Arial"/>
              </a:rPr>
              <a:t> </a:t>
            </a:r>
            <a:r>
              <a:rPr lang="fi-FI" sz="650" spc="35" dirty="0">
                <a:solidFill>
                  <a:srgbClr val="231F20"/>
                </a:solidFill>
                <a:latin typeface="Arial"/>
                <a:cs typeface="Arial"/>
              </a:rPr>
              <a:t>päälle</a:t>
            </a:r>
            <a:r>
              <a:rPr lang="fi-FI" sz="650" spc="40" dirty="0">
                <a:solidFill>
                  <a:srgbClr val="231F20"/>
                </a:solidFill>
                <a:latin typeface="Arial"/>
                <a:cs typeface="Arial"/>
              </a:rPr>
              <a:t> </a:t>
            </a:r>
            <a:r>
              <a:rPr lang="fi-FI" sz="650" spc="45" dirty="0">
                <a:solidFill>
                  <a:srgbClr val="231F20"/>
                </a:solidFill>
                <a:latin typeface="Arial"/>
                <a:cs typeface="Arial"/>
              </a:rPr>
              <a:t>e</a:t>
            </a:r>
            <a:r>
              <a:rPr lang="fi-FI" sz="650" spc="10" dirty="0">
                <a:solidFill>
                  <a:srgbClr val="231F20"/>
                </a:solidFill>
                <a:latin typeface="Arial"/>
                <a:cs typeface="Arial"/>
              </a:rPr>
              <a:t>i</a:t>
            </a:r>
            <a:r>
              <a:rPr lang="fi-FI" sz="650" spc="40" dirty="0">
                <a:solidFill>
                  <a:srgbClr val="231F20"/>
                </a:solidFill>
                <a:latin typeface="Arial"/>
                <a:cs typeface="Arial"/>
              </a:rPr>
              <a:t> sa</a:t>
            </a:r>
            <a:r>
              <a:rPr lang="fi-FI" sz="650" spc="35" dirty="0">
                <a:solidFill>
                  <a:srgbClr val="231F20"/>
                </a:solidFill>
                <a:latin typeface="Arial"/>
                <a:cs typeface="Arial"/>
              </a:rPr>
              <a:t>a</a:t>
            </a:r>
            <a:r>
              <a:rPr lang="fi-FI" sz="650" spc="40" dirty="0">
                <a:solidFill>
                  <a:srgbClr val="231F20"/>
                </a:solidFill>
                <a:latin typeface="Arial"/>
                <a:cs typeface="Arial"/>
              </a:rPr>
              <a:t> </a:t>
            </a:r>
            <a:r>
              <a:rPr lang="fi-FI" sz="650" spc="30" dirty="0">
                <a:solidFill>
                  <a:srgbClr val="231F20"/>
                </a:solidFill>
                <a:latin typeface="Arial"/>
                <a:cs typeface="Arial"/>
              </a:rPr>
              <a:t>laitta</a:t>
            </a:r>
            <a:r>
              <a:rPr lang="fi-FI" sz="650" spc="35" dirty="0">
                <a:solidFill>
                  <a:srgbClr val="231F20"/>
                </a:solidFill>
                <a:latin typeface="Arial"/>
                <a:cs typeface="Arial"/>
              </a:rPr>
              <a:t>a</a:t>
            </a:r>
            <a:r>
              <a:rPr lang="fi-FI" sz="650" spc="40" dirty="0">
                <a:solidFill>
                  <a:srgbClr val="231F20"/>
                </a:solidFill>
                <a:latin typeface="Arial"/>
                <a:cs typeface="Arial"/>
              </a:rPr>
              <a:t> muit</a:t>
            </a:r>
            <a:r>
              <a:rPr lang="fi-FI" sz="650" spc="35" dirty="0">
                <a:solidFill>
                  <a:srgbClr val="231F20"/>
                </a:solidFill>
                <a:latin typeface="Arial"/>
                <a:cs typeface="Arial"/>
              </a:rPr>
              <a:t>a</a:t>
            </a:r>
            <a:r>
              <a:rPr lang="fi-FI" sz="650" spc="40" dirty="0">
                <a:solidFill>
                  <a:srgbClr val="231F20"/>
                </a:solidFill>
                <a:latin typeface="Arial"/>
                <a:cs typeface="Arial"/>
              </a:rPr>
              <a:t> </a:t>
            </a:r>
            <a:r>
              <a:rPr lang="fi-FI" sz="650" spc="35" dirty="0">
                <a:solidFill>
                  <a:srgbClr val="231F20"/>
                </a:solidFill>
                <a:latin typeface="Arial"/>
                <a:cs typeface="Arial"/>
              </a:rPr>
              <a:t>vaatteita</a:t>
            </a:r>
            <a:r>
              <a:rPr lang="fi-FI" sz="650" spc="15" dirty="0">
                <a:solidFill>
                  <a:srgbClr val="231F20"/>
                </a:solidFill>
                <a:latin typeface="Arial"/>
                <a:cs typeface="Arial"/>
              </a:rPr>
              <a:t>.</a:t>
            </a:r>
            <a:r>
              <a:rPr lang="fi-FI" sz="650" spc="40" dirty="0">
                <a:solidFill>
                  <a:srgbClr val="231F20"/>
                </a:solidFill>
                <a:latin typeface="Arial"/>
                <a:cs typeface="Arial"/>
              </a:rPr>
              <a:t> Optimaalise</a:t>
            </a:r>
            <a:r>
              <a:rPr lang="fi-FI" sz="650" spc="35" dirty="0">
                <a:solidFill>
                  <a:srgbClr val="231F20"/>
                </a:solidFill>
                <a:latin typeface="Arial"/>
                <a:cs typeface="Arial"/>
              </a:rPr>
              <a:t>n</a:t>
            </a:r>
            <a:r>
              <a:rPr lang="fi-FI" sz="650" spc="40" dirty="0">
                <a:solidFill>
                  <a:srgbClr val="231F20"/>
                </a:solidFill>
                <a:latin typeface="Arial"/>
                <a:cs typeface="Arial"/>
              </a:rPr>
              <a:t> näkyvyyden</a:t>
            </a:r>
            <a:r>
              <a:rPr lang="fr-FR" sz="650" spc="40" dirty="0">
                <a:solidFill>
                  <a:srgbClr val="231F20"/>
                </a:solidFill>
                <a:latin typeface="Arial"/>
                <a:cs typeface="Arial"/>
              </a:rPr>
              <a:t> </a:t>
            </a:r>
            <a:r>
              <a:rPr sz="650" spc="40" dirty="0" err="1">
                <a:solidFill>
                  <a:srgbClr val="231F20"/>
                </a:solidFill>
                <a:latin typeface="Arial"/>
                <a:cs typeface="Arial"/>
              </a:rPr>
              <a:t>takaamiseks</a:t>
            </a:r>
            <a:r>
              <a:rPr sz="650" spc="10" dirty="0" err="1">
                <a:solidFill>
                  <a:srgbClr val="231F20"/>
                </a:solidFill>
                <a:latin typeface="Arial"/>
                <a:cs typeface="Arial"/>
              </a:rPr>
              <a:t>i</a:t>
            </a:r>
            <a:r>
              <a:rPr sz="650" spc="40" dirty="0">
                <a:solidFill>
                  <a:srgbClr val="231F20"/>
                </a:solidFill>
                <a:latin typeface="Arial"/>
                <a:cs typeface="Arial"/>
              </a:rPr>
              <a:t> vaattee</a:t>
            </a:r>
            <a:r>
              <a:rPr sz="650" spc="35" dirty="0">
                <a:solidFill>
                  <a:srgbClr val="231F20"/>
                </a:solidFill>
                <a:latin typeface="Arial"/>
                <a:cs typeface="Arial"/>
              </a:rPr>
              <a:t>n</a:t>
            </a:r>
            <a:r>
              <a:rPr sz="650" spc="40" dirty="0">
                <a:solidFill>
                  <a:srgbClr val="231F20"/>
                </a:solidFill>
                <a:latin typeface="Arial"/>
                <a:cs typeface="Arial"/>
              </a:rPr>
              <a:t> </a:t>
            </a:r>
            <a:r>
              <a:rPr sz="650" spc="35" dirty="0">
                <a:solidFill>
                  <a:srgbClr val="231F20"/>
                </a:solidFill>
                <a:latin typeface="Arial"/>
                <a:cs typeface="Arial"/>
              </a:rPr>
              <a:t>tulee</a:t>
            </a:r>
            <a:r>
              <a:rPr sz="650" spc="40" dirty="0">
                <a:solidFill>
                  <a:srgbClr val="231F20"/>
                </a:solidFill>
                <a:latin typeface="Arial"/>
                <a:cs typeface="Arial"/>
              </a:rPr>
              <a:t> </a:t>
            </a:r>
            <a:r>
              <a:rPr sz="650" spc="30" dirty="0">
                <a:solidFill>
                  <a:srgbClr val="231F20"/>
                </a:solidFill>
                <a:latin typeface="Arial"/>
                <a:cs typeface="Arial"/>
              </a:rPr>
              <a:t>oll</a:t>
            </a:r>
            <a:r>
              <a:rPr sz="650" spc="35" dirty="0">
                <a:solidFill>
                  <a:srgbClr val="231F20"/>
                </a:solidFill>
                <a:latin typeface="Arial"/>
                <a:cs typeface="Arial"/>
              </a:rPr>
              <a:t>a</a:t>
            </a:r>
            <a:r>
              <a:rPr sz="650" spc="40" dirty="0">
                <a:solidFill>
                  <a:srgbClr val="231F20"/>
                </a:solidFill>
                <a:latin typeface="Arial"/>
                <a:cs typeface="Arial"/>
              </a:rPr>
              <a:t> </a:t>
            </a:r>
            <a:r>
              <a:rPr sz="650" spc="45" dirty="0">
                <a:solidFill>
                  <a:srgbClr val="231F20"/>
                </a:solidFill>
                <a:latin typeface="Arial"/>
                <a:cs typeface="Arial"/>
              </a:rPr>
              <a:t>puhda</a:t>
            </a:r>
            <a:r>
              <a:rPr sz="650" spc="30" dirty="0">
                <a:solidFill>
                  <a:srgbClr val="231F20"/>
                </a:solidFill>
                <a:latin typeface="Arial"/>
                <a:cs typeface="Arial"/>
              </a:rPr>
              <a:t>s</a:t>
            </a:r>
            <a:r>
              <a:rPr sz="650" spc="40" dirty="0">
                <a:solidFill>
                  <a:srgbClr val="231F20"/>
                </a:solidFill>
                <a:latin typeface="Arial"/>
                <a:cs typeface="Arial"/>
              </a:rPr>
              <a:t> </a:t>
            </a:r>
            <a:r>
              <a:rPr sz="650" spc="20" dirty="0">
                <a:solidFill>
                  <a:srgbClr val="231F20"/>
                </a:solidFill>
                <a:latin typeface="Arial"/>
                <a:cs typeface="Arial"/>
              </a:rPr>
              <a:t>j</a:t>
            </a:r>
            <a:r>
              <a:rPr sz="650" spc="35" dirty="0">
                <a:solidFill>
                  <a:srgbClr val="231F20"/>
                </a:solidFill>
                <a:latin typeface="Arial"/>
                <a:cs typeface="Arial"/>
              </a:rPr>
              <a:t>a</a:t>
            </a:r>
            <a:r>
              <a:rPr sz="650" spc="40" dirty="0">
                <a:solidFill>
                  <a:srgbClr val="231F20"/>
                </a:solidFill>
                <a:latin typeface="Arial"/>
                <a:cs typeface="Arial"/>
              </a:rPr>
              <a:t> </a:t>
            </a:r>
            <a:r>
              <a:rPr sz="650" spc="30" dirty="0">
                <a:solidFill>
                  <a:srgbClr val="231F20"/>
                </a:solidFill>
                <a:latin typeface="Arial"/>
                <a:cs typeface="Arial"/>
              </a:rPr>
              <a:t>sit</a:t>
            </a:r>
            <a:r>
              <a:rPr sz="650" spc="35" dirty="0">
                <a:solidFill>
                  <a:srgbClr val="231F20"/>
                </a:solidFill>
                <a:latin typeface="Arial"/>
                <a:cs typeface="Arial"/>
              </a:rPr>
              <a:t>ä</a:t>
            </a:r>
            <a:r>
              <a:rPr sz="650" spc="40" dirty="0">
                <a:solidFill>
                  <a:srgbClr val="231F20"/>
                </a:solidFill>
                <a:latin typeface="Arial"/>
                <a:cs typeface="Arial"/>
              </a:rPr>
              <a:t> </a:t>
            </a:r>
            <a:r>
              <a:rPr sz="650" spc="35" dirty="0">
                <a:solidFill>
                  <a:srgbClr val="231F20"/>
                </a:solidFill>
                <a:latin typeface="Arial"/>
                <a:cs typeface="Arial"/>
              </a:rPr>
              <a:t>tulee</a:t>
            </a:r>
            <a:r>
              <a:rPr sz="650" spc="40" dirty="0">
                <a:solidFill>
                  <a:srgbClr val="231F20"/>
                </a:solidFill>
                <a:latin typeface="Arial"/>
                <a:cs typeface="Arial"/>
              </a:rPr>
              <a:t> </a:t>
            </a:r>
            <a:r>
              <a:rPr sz="650" spc="35" dirty="0">
                <a:solidFill>
                  <a:srgbClr val="231F20"/>
                </a:solidFill>
                <a:latin typeface="Arial"/>
                <a:cs typeface="Arial"/>
              </a:rPr>
              <a:t>verrata</a:t>
            </a:r>
            <a:r>
              <a:rPr sz="650" spc="40" dirty="0">
                <a:solidFill>
                  <a:srgbClr val="231F20"/>
                </a:solidFill>
                <a:latin typeface="Arial"/>
                <a:cs typeface="Arial"/>
              </a:rPr>
              <a:t> uutee</a:t>
            </a:r>
            <a:r>
              <a:rPr sz="650" spc="35" dirty="0">
                <a:solidFill>
                  <a:srgbClr val="231F20"/>
                </a:solidFill>
                <a:latin typeface="Arial"/>
                <a:cs typeface="Arial"/>
              </a:rPr>
              <a:t>n</a:t>
            </a:r>
            <a:r>
              <a:rPr sz="650" spc="40" dirty="0">
                <a:solidFill>
                  <a:srgbClr val="231F20"/>
                </a:solidFill>
                <a:latin typeface="Arial"/>
                <a:cs typeface="Arial"/>
              </a:rPr>
              <a:t> vaatteesee</a:t>
            </a:r>
            <a:r>
              <a:rPr sz="650" spc="35" dirty="0">
                <a:solidFill>
                  <a:srgbClr val="231F20"/>
                </a:solidFill>
                <a:latin typeface="Arial"/>
                <a:cs typeface="Arial"/>
              </a:rPr>
              <a:t>n</a:t>
            </a:r>
            <a:r>
              <a:rPr sz="650" spc="40" dirty="0">
                <a:solidFill>
                  <a:srgbClr val="231F20"/>
                </a:solidFill>
                <a:latin typeface="Arial"/>
                <a:cs typeface="Arial"/>
              </a:rPr>
              <a:t> </a:t>
            </a:r>
            <a:r>
              <a:rPr sz="650" spc="35" dirty="0">
                <a:solidFill>
                  <a:srgbClr val="231F20"/>
                </a:solidFill>
                <a:latin typeface="Arial"/>
                <a:cs typeface="Arial"/>
              </a:rPr>
              <a:t>joka</a:t>
            </a:r>
            <a:r>
              <a:rPr sz="650" spc="40" dirty="0">
                <a:solidFill>
                  <a:srgbClr val="231F20"/>
                </a:solidFill>
                <a:latin typeface="Arial"/>
                <a:cs typeface="Arial"/>
              </a:rPr>
              <a:t> vuosi</a:t>
            </a:r>
            <a:r>
              <a:rPr sz="650" spc="15" dirty="0">
                <a:solidFill>
                  <a:srgbClr val="231F20"/>
                </a:solidFill>
                <a:latin typeface="Arial"/>
                <a:cs typeface="Arial"/>
              </a:rPr>
              <a:t>.</a:t>
            </a:r>
            <a:r>
              <a:rPr sz="650" spc="40" dirty="0">
                <a:solidFill>
                  <a:srgbClr val="231F20"/>
                </a:solidFill>
                <a:latin typeface="Arial"/>
                <a:cs typeface="Arial"/>
              </a:rPr>
              <a:t> </a:t>
            </a:r>
            <a:r>
              <a:rPr sz="650" u="sng" spc="35" dirty="0">
                <a:solidFill>
                  <a:srgbClr val="231F20"/>
                </a:solidFill>
                <a:latin typeface="Arial"/>
                <a:cs typeface="Arial"/>
              </a:rPr>
              <a:t>Säilytys</a:t>
            </a:r>
            <a:r>
              <a:rPr sz="650" u="sng" spc="25" dirty="0">
                <a:solidFill>
                  <a:srgbClr val="231F20"/>
                </a:solidFill>
                <a:latin typeface="Arial"/>
                <a:cs typeface="Arial"/>
              </a:rPr>
              <a:t> </a:t>
            </a:r>
            <a:r>
              <a:rPr sz="650" u="sng" spc="35" dirty="0">
                <a:solidFill>
                  <a:srgbClr val="231F20"/>
                </a:solidFill>
                <a:latin typeface="Arial"/>
                <a:cs typeface="Arial"/>
              </a:rPr>
              <a:t>ja</a:t>
            </a:r>
            <a:r>
              <a:rPr sz="650" u="sng" spc="25" dirty="0">
                <a:solidFill>
                  <a:srgbClr val="231F20"/>
                </a:solidFill>
                <a:latin typeface="Arial"/>
                <a:cs typeface="Arial"/>
              </a:rPr>
              <a:t> </a:t>
            </a:r>
            <a:r>
              <a:rPr sz="650" u="sng" spc="35" dirty="0">
                <a:solidFill>
                  <a:srgbClr val="231F20"/>
                </a:solidFill>
                <a:latin typeface="Arial"/>
                <a:cs typeface="Arial"/>
              </a:rPr>
              <a:t>kuljetus</a:t>
            </a:r>
            <a:r>
              <a:rPr sz="650" u="sng" spc="15" dirty="0">
                <a:solidFill>
                  <a:srgbClr val="231F20"/>
                </a:solidFill>
                <a:latin typeface="Arial"/>
                <a:cs typeface="Arial"/>
              </a:rPr>
              <a:t>:</a:t>
            </a:r>
            <a:r>
              <a:rPr sz="650" spc="30" dirty="0">
                <a:solidFill>
                  <a:srgbClr val="231F20"/>
                </a:solidFill>
                <a:latin typeface="Arial"/>
                <a:cs typeface="Arial"/>
              </a:rPr>
              <a:t> </a:t>
            </a:r>
            <a:r>
              <a:rPr sz="650" spc="35" dirty="0">
                <a:solidFill>
                  <a:srgbClr val="231F20"/>
                </a:solidFill>
                <a:latin typeface="Arial"/>
                <a:cs typeface="Arial"/>
              </a:rPr>
              <a:t>Säilytä</a:t>
            </a:r>
            <a:r>
              <a:rPr sz="650" spc="40" dirty="0">
                <a:solidFill>
                  <a:srgbClr val="231F20"/>
                </a:solidFill>
                <a:latin typeface="Arial"/>
                <a:cs typeface="Arial"/>
              </a:rPr>
              <a:t> vaa</a:t>
            </a:r>
            <a:r>
              <a:rPr sz="650" spc="25" dirty="0">
                <a:solidFill>
                  <a:srgbClr val="231F20"/>
                </a:solidFill>
                <a:latin typeface="Arial"/>
                <a:cs typeface="Arial"/>
              </a:rPr>
              <a:t>t</a:t>
            </a:r>
            <a:r>
              <a:rPr sz="650" spc="35" dirty="0">
                <a:solidFill>
                  <a:srgbClr val="231F20"/>
                </a:solidFill>
                <a:latin typeface="Arial"/>
                <a:cs typeface="Arial"/>
              </a:rPr>
              <a:t>e</a:t>
            </a:r>
            <a:r>
              <a:rPr sz="650" spc="40" dirty="0">
                <a:solidFill>
                  <a:srgbClr val="231F20"/>
                </a:solidFill>
                <a:latin typeface="Arial"/>
                <a:cs typeface="Arial"/>
              </a:rPr>
              <a:t> </a:t>
            </a:r>
            <a:r>
              <a:rPr sz="650" spc="35" dirty="0">
                <a:solidFill>
                  <a:srgbClr val="231F20"/>
                </a:solidFill>
                <a:latin typeface="Arial"/>
                <a:cs typeface="Arial"/>
              </a:rPr>
              <a:t>aina</a:t>
            </a:r>
            <a:r>
              <a:rPr sz="650" spc="40" dirty="0">
                <a:solidFill>
                  <a:srgbClr val="231F20"/>
                </a:solidFill>
                <a:latin typeface="Arial"/>
                <a:cs typeface="Arial"/>
              </a:rPr>
              <a:t> puhtaass</a:t>
            </a:r>
            <a:r>
              <a:rPr sz="650" spc="35" dirty="0">
                <a:solidFill>
                  <a:srgbClr val="231F20"/>
                </a:solidFill>
                <a:latin typeface="Arial"/>
                <a:cs typeface="Arial"/>
              </a:rPr>
              <a:t>a</a:t>
            </a:r>
            <a:r>
              <a:rPr sz="650" spc="40" dirty="0">
                <a:solidFill>
                  <a:srgbClr val="231F20"/>
                </a:solidFill>
                <a:latin typeface="Arial"/>
                <a:cs typeface="Arial"/>
              </a:rPr>
              <a:t> </a:t>
            </a:r>
            <a:r>
              <a:rPr sz="650" spc="20" dirty="0">
                <a:solidFill>
                  <a:srgbClr val="231F20"/>
                </a:solidFill>
                <a:latin typeface="Arial"/>
                <a:cs typeface="Arial"/>
              </a:rPr>
              <a:t>j</a:t>
            </a:r>
            <a:r>
              <a:rPr sz="650" spc="35" dirty="0">
                <a:solidFill>
                  <a:srgbClr val="231F20"/>
                </a:solidFill>
                <a:latin typeface="Arial"/>
                <a:cs typeface="Arial"/>
              </a:rPr>
              <a:t>a</a:t>
            </a:r>
            <a:r>
              <a:rPr sz="650" spc="40" dirty="0">
                <a:solidFill>
                  <a:srgbClr val="231F20"/>
                </a:solidFill>
                <a:latin typeface="Arial"/>
                <a:cs typeface="Arial"/>
              </a:rPr>
              <a:t> kuivass</a:t>
            </a:r>
            <a:r>
              <a:rPr sz="650" spc="35" dirty="0">
                <a:solidFill>
                  <a:srgbClr val="231F20"/>
                </a:solidFill>
                <a:latin typeface="Arial"/>
                <a:cs typeface="Arial"/>
              </a:rPr>
              <a:t>a</a:t>
            </a:r>
            <a:r>
              <a:rPr sz="650" spc="40" dirty="0">
                <a:solidFill>
                  <a:srgbClr val="231F20"/>
                </a:solidFill>
                <a:latin typeface="Arial"/>
                <a:cs typeface="Arial"/>
              </a:rPr>
              <a:t> paikassa.</a:t>
            </a:r>
            <a:r>
              <a:rPr sz="650" spc="25" dirty="0">
                <a:solidFill>
                  <a:srgbClr val="231F20"/>
                </a:solidFill>
                <a:latin typeface="Arial"/>
                <a:cs typeface="Arial"/>
              </a:rPr>
              <a:t> </a:t>
            </a:r>
            <a:r>
              <a:rPr sz="650" spc="40" dirty="0">
                <a:solidFill>
                  <a:srgbClr val="231F20"/>
                </a:solidFill>
                <a:latin typeface="Arial"/>
                <a:cs typeface="Arial"/>
              </a:rPr>
              <a:t>Vaatett</a:t>
            </a:r>
            <a:r>
              <a:rPr sz="650" spc="35" dirty="0">
                <a:solidFill>
                  <a:srgbClr val="231F20"/>
                </a:solidFill>
                <a:latin typeface="Arial"/>
                <a:cs typeface="Arial"/>
              </a:rPr>
              <a:t>a</a:t>
            </a:r>
            <a:r>
              <a:rPr sz="650" spc="40" dirty="0">
                <a:solidFill>
                  <a:srgbClr val="231F20"/>
                </a:solidFill>
                <a:latin typeface="Arial"/>
                <a:cs typeface="Arial"/>
              </a:rPr>
              <a:t> </a:t>
            </a:r>
            <a:r>
              <a:rPr sz="650" spc="55" dirty="0">
                <a:solidFill>
                  <a:srgbClr val="231F20"/>
                </a:solidFill>
                <a:latin typeface="Arial"/>
                <a:cs typeface="Arial"/>
              </a:rPr>
              <a:t>E</a:t>
            </a:r>
            <a:r>
              <a:rPr sz="650" spc="15" dirty="0">
                <a:solidFill>
                  <a:srgbClr val="231F20"/>
                </a:solidFill>
                <a:latin typeface="Arial"/>
                <a:cs typeface="Arial"/>
              </a:rPr>
              <a:t>I</a:t>
            </a:r>
            <a:r>
              <a:rPr sz="650" spc="40" dirty="0">
                <a:solidFill>
                  <a:srgbClr val="231F20"/>
                </a:solidFill>
                <a:latin typeface="Arial"/>
                <a:cs typeface="Arial"/>
              </a:rPr>
              <a:t> </a:t>
            </a:r>
            <a:r>
              <a:rPr sz="650" spc="55" dirty="0">
                <a:solidFill>
                  <a:srgbClr val="231F20"/>
                </a:solidFill>
                <a:latin typeface="Arial"/>
                <a:cs typeface="Arial"/>
              </a:rPr>
              <a:t>SA</a:t>
            </a:r>
            <a:r>
              <a:rPr sz="650" spc="4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säilyttää</a:t>
            </a:r>
            <a:r>
              <a:rPr sz="650" spc="40" dirty="0">
                <a:solidFill>
                  <a:srgbClr val="231F20"/>
                </a:solidFill>
                <a:latin typeface="Arial"/>
                <a:cs typeface="Arial"/>
              </a:rPr>
              <a:t> paikassa</a:t>
            </a:r>
            <a:r>
              <a:rPr sz="650" spc="15" dirty="0">
                <a:solidFill>
                  <a:srgbClr val="231F20"/>
                </a:solidFill>
                <a:latin typeface="Arial"/>
                <a:cs typeface="Arial"/>
              </a:rPr>
              <a:t>,</a:t>
            </a:r>
            <a:r>
              <a:rPr sz="650" spc="40" dirty="0">
                <a:solidFill>
                  <a:srgbClr val="231F20"/>
                </a:solidFill>
                <a:latin typeface="Arial"/>
                <a:cs typeface="Arial"/>
              </a:rPr>
              <a:t> </a:t>
            </a:r>
            <a:r>
              <a:rPr sz="650" spc="35" dirty="0">
                <a:solidFill>
                  <a:srgbClr val="231F20"/>
                </a:solidFill>
                <a:latin typeface="Arial"/>
                <a:cs typeface="Arial"/>
              </a:rPr>
              <a:t>jossa</a:t>
            </a:r>
            <a:r>
              <a:rPr sz="650" spc="40" dirty="0">
                <a:solidFill>
                  <a:srgbClr val="231F20"/>
                </a:solidFill>
                <a:latin typeface="Arial"/>
                <a:cs typeface="Arial"/>
              </a:rPr>
              <a:t> s</a:t>
            </a:r>
            <a:r>
              <a:rPr sz="650" spc="35" dirty="0">
                <a:solidFill>
                  <a:srgbClr val="231F20"/>
                </a:solidFill>
                <a:latin typeface="Arial"/>
                <a:cs typeface="Arial"/>
              </a:rPr>
              <a:t>e</a:t>
            </a:r>
            <a:r>
              <a:rPr sz="650" spc="40" dirty="0">
                <a:solidFill>
                  <a:srgbClr val="231F20"/>
                </a:solidFill>
                <a:latin typeface="Arial"/>
                <a:cs typeface="Arial"/>
              </a:rPr>
              <a:t> </a:t>
            </a:r>
            <a:r>
              <a:rPr sz="650" spc="35" dirty="0">
                <a:solidFill>
                  <a:srgbClr val="231F20"/>
                </a:solidFill>
                <a:latin typeface="Arial"/>
                <a:cs typeface="Arial"/>
              </a:rPr>
              <a:t>saattaa</a:t>
            </a:r>
            <a:r>
              <a:rPr sz="650" spc="40" dirty="0">
                <a:solidFill>
                  <a:srgbClr val="231F20"/>
                </a:solidFill>
                <a:latin typeface="Arial"/>
                <a:cs typeface="Arial"/>
              </a:rPr>
              <a:t> </a:t>
            </a:r>
            <a:r>
              <a:rPr sz="650" spc="35" dirty="0">
                <a:solidFill>
                  <a:srgbClr val="231F20"/>
                </a:solidFill>
                <a:latin typeface="Arial"/>
                <a:cs typeface="Arial"/>
              </a:rPr>
              <a:t>joutua</a:t>
            </a:r>
            <a:r>
              <a:rPr sz="650" spc="40" dirty="0">
                <a:solidFill>
                  <a:srgbClr val="231F20"/>
                </a:solidFill>
                <a:latin typeface="Arial"/>
                <a:cs typeface="Arial"/>
              </a:rPr>
              <a:t> </a:t>
            </a:r>
            <a:r>
              <a:rPr sz="650" spc="35" dirty="0">
                <a:solidFill>
                  <a:srgbClr val="231F20"/>
                </a:solidFill>
                <a:latin typeface="Arial"/>
                <a:cs typeface="Arial"/>
              </a:rPr>
              <a:t>kosketuksiin</a:t>
            </a:r>
            <a:r>
              <a:rPr sz="650" spc="40" dirty="0">
                <a:solidFill>
                  <a:srgbClr val="231F20"/>
                </a:solidFill>
                <a:latin typeface="Arial"/>
                <a:cs typeface="Arial"/>
              </a:rPr>
              <a:t> suora</a:t>
            </a:r>
            <a:r>
              <a:rPr sz="650" spc="35" dirty="0">
                <a:solidFill>
                  <a:srgbClr val="231F20"/>
                </a:solidFill>
                <a:latin typeface="Arial"/>
                <a:cs typeface="Arial"/>
              </a:rPr>
              <a:t>n</a:t>
            </a:r>
            <a:r>
              <a:rPr sz="650" spc="40" dirty="0">
                <a:solidFill>
                  <a:srgbClr val="231F20"/>
                </a:solidFill>
                <a:latin typeface="Arial"/>
                <a:cs typeface="Arial"/>
              </a:rPr>
              <a:t> auringonpaistee</a:t>
            </a:r>
            <a:r>
              <a:rPr sz="650" spc="35" dirty="0">
                <a:solidFill>
                  <a:srgbClr val="231F20"/>
                </a:solidFill>
                <a:latin typeface="Arial"/>
                <a:cs typeface="Arial"/>
              </a:rPr>
              <a:t>n</a:t>
            </a:r>
            <a:r>
              <a:rPr sz="650" spc="40" dirty="0">
                <a:solidFill>
                  <a:srgbClr val="231F20"/>
                </a:solidFill>
                <a:latin typeface="Arial"/>
                <a:cs typeface="Arial"/>
              </a:rPr>
              <a:t> kanssa</a:t>
            </a:r>
            <a:r>
              <a:rPr sz="650" spc="15" dirty="0">
                <a:solidFill>
                  <a:srgbClr val="231F20"/>
                </a:solidFill>
                <a:latin typeface="Arial"/>
                <a:cs typeface="Arial"/>
              </a:rPr>
              <a:t>.</a:t>
            </a:r>
            <a:r>
              <a:rPr sz="650" spc="40" dirty="0">
                <a:solidFill>
                  <a:srgbClr val="231F20"/>
                </a:solidFill>
                <a:latin typeface="Arial"/>
                <a:cs typeface="Arial"/>
              </a:rPr>
              <a:t> Vaatett</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tulee</a:t>
            </a:r>
            <a:r>
              <a:rPr sz="650" spc="40" dirty="0">
                <a:solidFill>
                  <a:srgbClr val="231F20"/>
                </a:solidFill>
                <a:latin typeface="Arial"/>
                <a:cs typeface="Arial"/>
              </a:rPr>
              <a:t> </a:t>
            </a:r>
            <a:r>
              <a:rPr sz="650" spc="35" dirty="0">
                <a:solidFill>
                  <a:srgbClr val="231F20"/>
                </a:solidFill>
                <a:latin typeface="Arial"/>
                <a:cs typeface="Arial"/>
              </a:rPr>
              <a:t>kuljettaa</a:t>
            </a:r>
            <a:r>
              <a:rPr sz="650" spc="40" dirty="0">
                <a:solidFill>
                  <a:srgbClr val="231F20"/>
                </a:solidFill>
                <a:latin typeface="Arial"/>
                <a:cs typeface="Arial"/>
              </a:rPr>
              <a:t> samall</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tavalla</a:t>
            </a:r>
            <a:r>
              <a:rPr sz="650" spc="15" dirty="0">
                <a:solidFill>
                  <a:srgbClr val="231F20"/>
                </a:solidFill>
                <a:latin typeface="Arial"/>
                <a:cs typeface="Arial"/>
              </a:rPr>
              <a:t>,</a:t>
            </a:r>
            <a:r>
              <a:rPr sz="650" spc="40" dirty="0">
                <a:solidFill>
                  <a:srgbClr val="231F20"/>
                </a:solidFill>
                <a:latin typeface="Arial"/>
                <a:cs typeface="Arial"/>
              </a:rPr>
              <a:t> </a:t>
            </a:r>
            <a:r>
              <a:rPr sz="650" spc="25" dirty="0">
                <a:solidFill>
                  <a:srgbClr val="231F20"/>
                </a:solidFill>
                <a:latin typeface="Arial"/>
                <a:cs typeface="Arial"/>
              </a:rPr>
              <a:t>joll</a:t>
            </a:r>
            <a:r>
              <a:rPr sz="650" spc="35" dirty="0">
                <a:solidFill>
                  <a:srgbClr val="231F20"/>
                </a:solidFill>
                <a:latin typeface="Arial"/>
                <a:cs typeface="Arial"/>
              </a:rPr>
              <a:t>a</a:t>
            </a:r>
            <a:r>
              <a:rPr sz="650" spc="40" dirty="0">
                <a:solidFill>
                  <a:srgbClr val="231F20"/>
                </a:solidFill>
                <a:latin typeface="Arial"/>
                <a:cs typeface="Arial"/>
              </a:rPr>
              <a:t> s</a:t>
            </a:r>
            <a:r>
              <a:rPr sz="650" spc="35" dirty="0">
                <a:solidFill>
                  <a:srgbClr val="231F20"/>
                </a:solidFill>
                <a:latin typeface="Arial"/>
                <a:cs typeface="Arial"/>
              </a:rPr>
              <a:t>e</a:t>
            </a:r>
            <a:r>
              <a:rPr sz="650" spc="40" dirty="0">
                <a:solidFill>
                  <a:srgbClr val="231F20"/>
                </a:solidFill>
                <a:latin typeface="Arial"/>
                <a:cs typeface="Arial"/>
              </a:rPr>
              <a:t> </a:t>
            </a:r>
            <a:r>
              <a:rPr sz="650" spc="45" dirty="0">
                <a:solidFill>
                  <a:srgbClr val="231F20"/>
                </a:solidFill>
                <a:latin typeface="Arial"/>
                <a:cs typeface="Arial"/>
              </a:rPr>
              <a:t>o</a:t>
            </a:r>
            <a:r>
              <a:rPr sz="650" spc="35" dirty="0">
                <a:solidFill>
                  <a:srgbClr val="231F20"/>
                </a:solidFill>
                <a:latin typeface="Arial"/>
                <a:cs typeface="Arial"/>
              </a:rPr>
              <a:t>n</a:t>
            </a:r>
            <a:r>
              <a:rPr sz="650" spc="40" dirty="0">
                <a:solidFill>
                  <a:srgbClr val="231F20"/>
                </a:solidFill>
                <a:latin typeface="Arial"/>
                <a:cs typeface="Arial"/>
              </a:rPr>
              <a:t> </a:t>
            </a:r>
            <a:r>
              <a:rPr sz="650" spc="35" dirty="0">
                <a:solidFill>
                  <a:srgbClr val="231F20"/>
                </a:solidFill>
                <a:latin typeface="Arial"/>
                <a:cs typeface="Arial"/>
              </a:rPr>
              <a:t>tullut</a:t>
            </a:r>
            <a:r>
              <a:rPr sz="650" spc="25" dirty="0">
                <a:solidFill>
                  <a:srgbClr val="231F20"/>
                </a:solidFill>
                <a:latin typeface="Arial"/>
                <a:cs typeface="Arial"/>
              </a:rPr>
              <a:t> </a:t>
            </a:r>
            <a:r>
              <a:rPr sz="650" spc="35" dirty="0">
                <a:solidFill>
                  <a:srgbClr val="231F20"/>
                </a:solidFill>
                <a:latin typeface="Arial"/>
                <a:cs typeface="Arial"/>
              </a:rPr>
              <a:t>valmistajalta</a:t>
            </a:r>
            <a:r>
              <a:rPr sz="650" spc="15" dirty="0">
                <a:solidFill>
                  <a:srgbClr val="231F20"/>
                </a:solidFill>
                <a:latin typeface="Arial"/>
                <a:cs typeface="Arial"/>
              </a:rPr>
              <a:t>.</a:t>
            </a:r>
            <a:r>
              <a:rPr sz="650" spc="40" dirty="0">
                <a:solidFill>
                  <a:srgbClr val="231F20"/>
                </a:solidFill>
                <a:latin typeface="Arial"/>
                <a:cs typeface="Arial"/>
              </a:rPr>
              <a:t> </a:t>
            </a:r>
            <a:r>
              <a:rPr sz="650" spc="50" dirty="0">
                <a:solidFill>
                  <a:srgbClr val="231F20"/>
                </a:solidFill>
                <a:latin typeface="Arial"/>
                <a:cs typeface="Arial"/>
              </a:rPr>
              <a:t>KORJAU</a:t>
            </a:r>
            <a:r>
              <a:rPr sz="650" spc="40" dirty="0">
                <a:solidFill>
                  <a:srgbClr val="231F20"/>
                </a:solidFill>
                <a:latin typeface="Arial"/>
                <a:cs typeface="Arial"/>
              </a:rPr>
              <a:t>S </a:t>
            </a:r>
            <a:r>
              <a:rPr sz="650" spc="35" dirty="0">
                <a:solidFill>
                  <a:srgbClr val="231F20"/>
                </a:solidFill>
                <a:latin typeface="Arial"/>
                <a:cs typeface="Arial"/>
              </a:rPr>
              <a:t>–</a:t>
            </a:r>
            <a:r>
              <a:rPr sz="650" spc="40" dirty="0">
                <a:solidFill>
                  <a:srgbClr val="231F20"/>
                </a:solidFill>
                <a:latin typeface="Arial"/>
                <a:cs typeface="Arial"/>
              </a:rPr>
              <a:t> Jo</a:t>
            </a:r>
            <a:r>
              <a:rPr sz="650" spc="30" dirty="0">
                <a:solidFill>
                  <a:srgbClr val="231F20"/>
                </a:solidFill>
                <a:latin typeface="Arial"/>
                <a:cs typeface="Arial"/>
              </a:rPr>
              <a:t>s</a:t>
            </a:r>
            <a:r>
              <a:rPr sz="650" spc="40" dirty="0">
                <a:solidFill>
                  <a:srgbClr val="231F20"/>
                </a:solidFill>
                <a:latin typeface="Arial"/>
                <a:cs typeface="Arial"/>
              </a:rPr>
              <a:t> </a:t>
            </a:r>
            <a:r>
              <a:rPr sz="650" spc="35" dirty="0">
                <a:solidFill>
                  <a:srgbClr val="231F20"/>
                </a:solidFill>
                <a:latin typeface="Arial"/>
                <a:cs typeface="Arial"/>
              </a:rPr>
              <a:t>tuote</a:t>
            </a:r>
            <a:r>
              <a:rPr sz="650" spc="40" dirty="0">
                <a:solidFill>
                  <a:srgbClr val="231F20"/>
                </a:solidFill>
                <a:latin typeface="Arial"/>
                <a:cs typeface="Arial"/>
              </a:rPr>
              <a:t> </a:t>
            </a:r>
            <a:r>
              <a:rPr sz="650" spc="45" dirty="0">
                <a:solidFill>
                  <a:srgbClr val="231F20"/>
                </a:solidFill>
                <a:latin typeface="Arial"/>
                <a:cs typeface="Arial"/>
              </a:rPr>
              <a:t>o</a:t>
            </a:r>
            <a:r>
              <a:rPr sz="650" spc="35" dirty="0">
                <a:solidFill>
                  <a:srgbClr val="231F20"/>
                </a:solidFill>
                <a:latin typeface="Arial"/>
                <a:cs typeface="Arial"/>
              </a:rPr>
              <a:t>n</a:t>
            </a:r>
            <a:r>
              <a:rPr sz="650" spc="40" dirty="0">
                <a:solidFill>
                  <a:srgbClr val="231F20"/>
                </a:solidFill>
                <a:latin typeface="Arial"/>
                <a:cs typeface="Arial"/>
              </a:rPr>
              <a:t> </a:t>
            </a:r>
            <a:r>
              <a:rPr sz="650" spc="35" dirty="0">
                <a:solidFill>
                  <a:srgbClr val="231F20"/>
                </a:solidFill>
                <a:latin typeface="Arial"/>
                <a:cs typeface="Arial"/>
              </a:rPr>
              <a:t>vahingoittunut</a:t>
            </a:r>
            <a:r>
              <a:rPr sz="650" spc="15" dirty="0">
                <a:solidFill>
                  <a:srgbClr val="231F20"/>
                </a:solidFill>
                <a:latin typeface="Arial"/>
                <a:cs typeface="Arial"/>
              </a:rPr>
              <a:t>,</a:t>
            </a:r>
            <a:r>
              <a:rPr sz="650" spc="40" dirty="0">
                <a:solidFill>
                  <a:srgbClr val="231F20"/>
                </a:solidFill>
                <a:latin typeface="Arial"/>
                <a:cs typeface="Arial"/>
              </a:rPr>
              <a:t> s</a:t>
            </a:r>
            <a:r>
              <a:rPr sz="650" spc="35" dirty="0">
                <a:solidFill>
                  <a:srgbClr val="231F20"/>
                </a:solidFill>
                <a:latin typeface="Arial"/>
                <a:cs typeface="Arial"/>
              </a:rPr>
              <a:t>e</a:t>
            </a:r>
            <a:r>
              <a:rPr sz="650" spc="40" dirty="0">
                <a:solidFill>
                  <a:srgbClr val="231F20"/>
                </a:solidFill>
                <a:latin typeface="Arial"/>
                <a:cs typeface="Arial"/>
              </a:rPr>
              <a:t> </a:t>
            </a:r>
            <a:r>
              <a:rPr sz="650" spc="45" dirty="0">
                <a:solidFill>
                  <a:srgbClr val="231F20"/>
                </a:solidFill>
                <a:latin typeface="Arial"/>
                <a:cs typeface="Arial"/>
              </a:rPr>
              <a:t>e</a:t>
            </a:r>
            <a:r>
              <a:rPr sz="650" spc="10" dirty="0">
                <a:solidFill>
                  <a:srgbClr val="231F20"/>
                </a:solidFill>
                <a:latin typeface="Arial"/>
                <a:cs typeface="Arial"/>
              </a:rPr>
              <a:t>i</a:t>
            </a:r>
            <a:r>
              <a:rPr sz="650" spc="40" dirty="0">
                <a:solidFill>
                  <a:srgbClr val="231F20"/>
                </a:solidFill>
                <a:latin typeface="Arial"/>
                <a:cs typeface="Arial"/>
              </a:rPr>
              <a:t> taka</a:t>
            </a:r>
            <a:r>
              <a:rPr sz="650" spc="35" dirty="0">
                <a:solidFill>
                  <a:srgbClr val="231F20"/>
                </a:solidFill>
                <a:latin typeface="Arial"/>
                <a:cs typeface="Arial"/>
              </a:rPr>
              <a:t>a</a:t>
            </a:r>
            <a:r>
              <a:rPr sz="650" spc="40" dirty="0">
                <a:solidFill>
                  <a:srgbClr val="231F20"/>
                </a:solidFill>
                <a:latin typeface="Arial"/>
                <a:cs typeface="Arial"/>
              </a:rPr>
              <a:t> maksimaalist</a:t>
            </a:r>
            <a:r>
              <a:rPr sz="650" spc="35" dirty="0">
                <a:solidFill>
                  <a:srgbClr val="231F20"/>
                </a:solidFill>
                <a:latin typeface="Arial"/>
                <a:cs typeface="Arial"/>
              </a:rPr>
              <a:t>a</a:t>
            </a:r>
            <a:r>
              <a:rPr sz="650" spc="40" dirty="0">
                <a:solidFill>
                  <a:srgbClr val="231F20"/>
                </a:solidFill>
                <a:latin typeface="Arial"/>
                <a:cs typeface="Arial"/>
              </a:rPr>
              <a:t> suojatasoa</a:t>
            </a:r>
            <a:r>
              <a:rPr sz="650" spc="15" dirty="0">
                <a:solidFill>
                  <a:srgbClr val="231F20"/>
                </a:solidFill>
                <a:latin typeface="Arial"/>
                <a:cs typeface="Arial"/>
              </a:rPr>
              <a:t>.</a:t>
            </a:r>
            <a:r>
              <a:rPr sz="650" spc="40" dirty="0">
                <a:solidFill>
                  <a:srgbClr val="231F20"/>
                </a:solidFill>
                <a:latin typeface="Arial"/>
                <a:cs typeface="Arial"/>
              </a:rPr>
              <a:t> </a:t>
            </a:r>
            <a:r>
              <a:rPr sz="650" spc="35" dirty="0">
                <a:solidFill>
                  <a:srgbClr val="231F20"/>
                </a:solidFill>
                <a:latin typeface="Arial"/>
                <a:cs typeface="Arial"/>
              </a:rPr>
              <a:t>Siinä</a:t>
            </a:r>
            <a:r>
              <a:rPr sz="650" spc="40" dirty="0">
                <a:solidFill>
                  <a:srgbClr val="231F20"/>
                </a:solidFill>
                <a:latin typeface="Arial"/>
                <a:cs typeface="Arial"/>
              </a:rPr>
              <a:t> tapauksess</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korjauta</a:t>
            </a:r>
            <a:r>
              <a:rPr sz="650" spc="40" dirty="0">
                <a:solidFill>
                  <a:srgbClr val="231F20"/>
                </a:solidFill>
                <a:latin typeface="Arial"/>
                <a:cs typeface="Arial"/>
              </a:rPr>
              <a:t> </a:t>
            </a:r>
            <a:r>
              <a:rPr sz="650" spc="35" dirty="0">
                <a:solidFill>
                  <a:srgbClr val="231F20"/>
                </a:solidFill>
                <a:latin typeface="Arial"/>
                <a:cs typeface="Arial"/>
              </a:rPr>
              <a:t>ta</a:t>
            </a:r>
            <a:r>
              <a:rPr sz="650" spc="10" dirty="0">
                <a:solidFill>
                  <a:srgbClr val="231F20"/>
                </a:solidFill>
                <a:latin typeface="Arial"/>
                <a:cs typeface="Arial"/>
              </a:rPr>
              <a:t>i</a:t>
            </a:r>
            <a:r>
              <a:rPr sz="650" spc="40" dirty="0">
                <a:solidFill>
                  <a:srgbClr val="231F20"/>
                </a:solidFill>
                <a:latin typeface="Arial"/>
                <a:cs typeface="Arial"/>
              </a:rPr>
              <a:t> vaihd</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tuote</a:t>
            </a:r>
            <a:r>
              <a:rPr sz="650" spc="40" dirty="0">
                <a:solidFill>
                  <a:srgbClr val="231F20"/>
                </a:solidFill>
                <a:latin typeface="Arial"/>
                <a:cs typeface="Arial"/>
              </a:rPr>
              <a:t> uutee</a:t>
            </a:r>
            <a:r>
              <a:rPr sz="650" spc="35" dirty="0">
                <a:solidFill>
                  <a:srgbClr val="231F20"/>
                </a:solidFill>
                <a:latin typeface="Arial"/>
                <a:cs typeface="Arial"/>
              </a:rPr>
              <a:t>n</a:t>
            </a:r>
            <a:r>
              <a:rPr sz="650" spc="40" dirty="0">
                <a:solidFill>
                  <a:srgbClr val="231F20"/>
                </a:solidFill>
                <a:latin typeface="Arial"/>
                <a:cs typeface="Arial"/>
              </a:rPr>
              <a:t> </a:t>
            </a:r>
            <a:r>
              <a:rPr sz="650" spc="35" dirty="0">
                <a:solidFill>
                  <a:srgbClr val="231F20"/>
                </a:solidFill>
                <a:latin typeface="Arial"/>
                <a:cs typeface="Arial"/>
              </a:rPr>
              <a:t>välittömästi</a:t>
            </a:r>
            <a:r>
              <a:rPr sz="650" spc="15" dirty="0">
                <a:solidFill>
                  <a:srgbClr val="231F20"/>
                </a:solidFill>
                <a:latin typeface="Arial"/>
                <a:cs typeface="Arial"/>
              </a:rPr>
              <a:t>.</a:t>
            </a:r>
            <a:r>
              <a:rPr sz="650" spc="40" dirty="0">
                <a:solidFill>
                  <a:srgbClr val="231F20"/>
                </a:solidFill>
                <a:latin typeface="Arial"/>
                <a:cs typeface="Arial"/>
              </a:rPr>
              <a:t> Älä koskaa</a:t>
            </a:r>
            <a:r>
              <a:rPr sz="650" spc="35" dirty="0">
                <a:solidFill>
                  <a:srgbClr val="231F20"/>
                </a:solidFill>
                <a:latin typeface="Arial"/>
                <a:cs typeface="Arial"/>
              </a:rPr>
              <a:t>n</a:t>
            </a:r>
            <a:r>
              <a:rPr sz="650" spc="40" dirty="0">
                <a:solidFill>
                  <a:srgbClr val="231F20"/>
                </a:solidFill>
                <a:latin typeface="Arial"/>
                <a:cs typeface="Arial"/>
              </a:rPr>
              <a:t> </a:t>
            </a:r>
            <a:r>
              <a:rPr sz="650" spc="35" dirty="0">
                <a:solidFill>
                  <a:srgbClr val="231F20"/>
                </a:solidFill>
                <a:latin typeface="Arial"/>
                <a:cs typeface="Arial"/>
              </a:rPr>
              <a:t>käytä</a:t>
            </a:r>
            <a:r>
              <a:rPr sz="650" spc="40" dirty="0">
                <a:solidFill>
                  <a:srgbClr val="231F20"/>
                </a:solidFill>
                <a:latin typeface="Arial"/>
                <a:cs typeface="Arial"/>
              </a:rPr>
              <a:t> </a:t>
            </a:r>
            <a:r>
              <a:rPr sz="650" spc="35" dirty="0">
                <a:solidFill>
                  <a:srgbClr val="231F20"/>
                </a:solidFill>
                <a:latin typeface="Arial"/>
                <a:cs typeface="Arial"/>
              </a:rPr>
              <a:t>vahingoittunutta</a:t>
            </a:r>
            <a:r>
              <a:rPr sz="650" spc="40" dirty="0">
                <a:solidFill>
                  <a:srgbClr val="231F20"/>
                </a:solidFill>
                <a:latin typeface="Arial"/>
                <a:cs typeface="Arial"/>
              </a:rPr>
              <a:t> </a:t>
            </a:r>
            <a:r>
              <a:rPr sz="650" spc="35" dirty="0">
                <a:solidFill>
                  <a:srgbClr val="231F20"/>
                </a:solidFill>
                <a:latin typeface="Arial"/>
                <a:cs typeface="Arial"/>
              </a:rPr>
              <a:t>tuotetta</a:t>
            </a:r>
            <a:r>
              <a:rPr sz="650" spc="15" dirty="0">
                <a:solidFill>
                  <a:srgbClr val="231F20"/>
                </a:solidFill>
                <a:latin typeface="Arial"/>
                <a:cs typeface="Arial"/>
              </a:rPr>
              <a:t>.</a:t>
            </a:r>
            <a:r>
              <a:rPr sz="650" spc="40" dirty="0">
                <a:solidFill>
                  <a:srgbClr val="231F20"/>
                </a:solidFill>
                <a:latin typeface="Arial"/>
                <a:cs typeface="Arial"/>
              </a:rPr>
              <a:t> </a:t>
            </a:r>
            <a:r>
              <a:rPr sz="650" spc="50" dirty="0">
                <a:solidFill>
                  <a:srgbClr val="231F20"/>
                </a:solidFill>
                <a:latin typeface="Arial"/>
                <a:cs typeface="Arial"/>
              </a:rPr>
              <a:t>Tämä</a:t>
            </a:r>
            <a:r>
              <a:rPr sz="650" spc="35" dirty="0">
                <a:solidFill>
                  <a:srgbClr val="231F20"/>
                </a:solidFill>
                <a:latin typeface="Arial"/>
                <a:cs typeface="Arial"/>
              </a:rPr>
              <a:t>n</a:t>
            </a:r>
            <a:r>
              <a:rPr sz="650" spc="40" dirty="0">
                <a:solidFill>
                  <a:srgbClr val="231F20"/>
                </a:solidFill>
                <a:latin typeface="Arial"/>
                <a:cs typeface="Arial"/>
              </a:rPr>
              <a:t> tuottee</a:t>
            </a:r>
            <a:r>
              <a:rPr sz="650" spc="35" dirty="0">
                <a:solidFill>
                  <a:srgbClr val="231F20"/>
                </a:solidFill>
                <a:latin typeface="Arial"/>
                <a:cs typeface="Arial"/>
              </a:rPr>
              <a:t>n</a:t>
            </a:r>
            <a:r>
              <a:rPr sz="650" spc="40" dirty="0">
                <a:solidFill>
                  <a:srgbClr val="231F20"/>
                </a:solidFill>
                <a:latin typeface="Arial"/>
                <a:cs typeface="Arial"/>
              </a:rPr>
              <a:t> </a:t>
            </a:r>
            <a:r>
              <a:rPr sz="650" spc="35" dirty="0">
                <a:solidFill>
                  <a:srgbClr val="231F20"/>
                </a:solidFill>
                <a:latin typeface="Arial"/>
                <a:cs typeface="Arial"/>
              </a:rPr>
              <a:t>korjau</a:t>
            </a:r>
            <a:r>
              <a:rPr sz="650" spc="30" dirty="0">
                <a:solidFill>
                  <a:srgbClr val="231F20"/>
                </a:solidFill>
                <a:latin typeface="Arial"/>
                <a:cs typeface="Arial"/>
              </a:rPr>
              <a:t>s</a:t>
            </a:r>
            <a:r>
              <a:rPr sz="650" spc="40" dirty="0">
                <a:solidFill>
                  <a:srgbClr val="231F20"/>
                </a:solidFill>
                <a:latin typeface="Arial"/>
                <a:cs typeface="Arial"/>
              </a:rPr>
              <a:t> </a:t>
            </a:r>
            <a:r>
              <a:rPr sz="650" spc="45" dirty="0">
                <a:solidFill>
                  <a:srgbClr val="231F20"/>
                </a:solidFill>
                <a:latin typeface="Arial"/>
                <a:cs typeface="Arial"/>
              </a:rPr>
              <a:t>o</a:t>
            </a:r>
            <a:r>
              <a:rPr sz="650" spc="35" dirty="0">
                <a:solidFill>
                  <a:srgbClr val="231F20"/>
                </a:solidFill>
                <a:latin typeface="Arial"/>
                <a:cs typeface="Arial"/>
              </a:rPr>
              <a:t>n</a:t>
            </a:r>
            <a:r>
              <a:rPr sz="650" spc="40" dirty="0">
                <a:solidFill>
                  <a:srgbClr val="231F20"/>
                </a:solidFill>
                <a:latin typeface="Arial"/>
                <a:cs typeface="Arial"/>
              </a:rPr>
              <a:t> </a:t>
            </a:r>
            <a:r>
              <a:rPr sz="650" spc="30" dirty="0">
                <a:solidFill>
                  <a:srgbClr val="231F20"/>
                </a:solidFill>
                <a:latin typeface="Arial"/>
                <a:cs typeface="Arial"/>
              </a:rPr>
              <a:t>sallittu</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vain</a:t>
            </a:r>
            <a:r>
              <a:rPr sz="650" spc="40" dirty="0">
                <a:solidFill>
                  <a:srgbClr val="231F20"/>
                </a:solidFill>
                <a:latin typeface="Arial"/>
                <a:cs typeface="Arial"/>
              </a:rPr>
              <a:t> </a:t>
            </a:r>
            <a:r>
              <a:rPr sz="650" spc="35" dirty="0">
                <a:solidFill>
                  <a:srgbClr val="231F20"/>
                </a:solidFill>
                <a:latin typeface="Arial"/>
                <a:cs typeface="Arial"/>
              </a:rPr>
              <a:t>sellaisissa</a:t>
            </a:r>
            <a:r>
              <a:rPr sz="650" spc="40" dirty="0">
                <a:solidFill>
                  <a:srgbClr val="231F20"/>
                </a:solidFill>
                <a:latin typeface="Arial"/>
                <a:cs typeface="Arial"/>
              </a:rPr>
              <a:t> olosuhteissa</a:t>
            </a:r>
            <a:r>
              <a:rPr sz="650" spc="15" dirty="0">
                <a:solidFill>
                  <a:srgbClr val="231F20"/>
                </a:solidFill>
                <a:latin typeface="Arial"/>
                <a:cs typeface="Arial"/>
              </a:rPr>
              <a:t>,</a:t>
            </a:r>
            <a:r>
              <a:rPr sz="650" spc="40" dirty="0">
                <a:solidFill>
                  <a:srgbClr val="231F20"/>
                </a:solidFill>
                <a:latin typeface="Arial"/>
                <a:cs typeface="Arial"/>
              </a:rPr>
              <a:t> </a:t>
            </a:r>
            <a:r>
              <a:rPr sz="650" spc="35" dirty="0">
                <a:solidFill>
                  <a:srgbClr val="231F20"/>
                </a:solidFill>
                <a:latin typeface="Arial"/>
                <a:cs typeface="Arial"/>
              </a:rPr>
              <a:t>jotka</a:t>
            </a:r>
            <a:r>
              <a:rPr sz="650" spc="40" dirty="0">
                <a:solidFill>
                  <a:srgbClr val="231F20"/>
                </a:solidFill>
                <a:latin typeface="Arial"/>
                <a:cs typeface="Arial"/>
              </a:rPr>
              <a:t> </a:t>
            </a:r>
            <a:r>
              <a:rPr sz="650" spc="35" dirty="0">
                <a:solidFill>
                  <a:srgbClr val="231F20"/>
                </a:solidFill>
                <a:latin typeface="Arial"/>
                <a:cs typeface="Arial"/>
              </a:rPr>
              <a:t>eivä</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vaikuta</a:t>
            </a:r>
            <a:r>
              <a:rPr sz="650" spc="40" dirty="0">
                <a:solidFill>
                  <a:srgbClr val="231F20"/>
                </a:solidFill>
                <a:latin typeface="Arial"/>
                <a:cs typeface="Arial"/>
              </a:rPr>
              <a:t> </a:t>
            </a:r>
            <a:r>
              <a:rPr sz="650" spc="35" dirty="0">
                <a:solidFill>
                  <a:srgbClr val="231F20"/>
                </a:solidFill>
                <a:latin typeface="Arial"/>
                <a:cs typeface="Arial"/>
              </a:rPr>
              <a:t>vaatteelle</a:t>
            </a:r>
            <a:r>
              <a:rPr sz="650" spc="40" dirty="0">
                <a:solidFill>
                  <a:srgbClr val="231F20"/>
                </a:solidFill>
                <a:latin typeface="Arial"/>
                <a:cs typeface="Arial"/>
              </a:rPr>
              <a:t> </a:t>
            </a:r>
            <a:r>
              <a:rPr sz="650" spc="35" dirty="0">
                <a:solidFill>
                  <a:srgbClr val="231F20"/>
                </a:solidFill>
                <a:latin typeface="Arial"/>
                <a:cs typeface="Arial"/>
              </a:rPr>
              <a:t>asetettuihin</a:t>
            </a:r>
            <a:r>
              <a:rPr sz="650" spc="40" dirty="0">
                <a:solidFill>
                  <a:srgbClr val="231F20"/>
                </a:solidFill>
                <a:latin typeface="Arial"/>
                <a:cs typeface="Arial"/>
              </a:rPr>
              <a:t> </a:t>
            </a:r>
            <a:r>
              <a:rPr sz="650" spc="35" dirty="0">
                <a:solidFill>
                  <a:srgbClr val="231F20"/>
                </a:solidFill>
                <a:latin typeface="Arial"/>
                <a:cs typeface="Arial"/>
              </a:rPr>
              <a:t>vaatimuksiin</a:t>
            </a:r>
            <a:r>
              <a:rPr sz="650" spc="15" dirty="0">
                <a:solidFill>
                  <a:srgbClr val="231F20"/>
                </a:solidFill>
                <a:latin typeface="Arial"/>
                <a:cs typeface="Arial"/>
              </a:rPr>
              <a:t>.</a:t>
            </a:r>
            <a:r>
              <a:rPr sz="650" spc="40" dirty="0">
                <a:solidFill>
                  <a:srgbClr val="231F20"/>
                </a:solidFill>
                <a:latin typeface="Arial"/>
                <a:cs typeface="Arial"/>
              </a:rPr>
              <a:t> Jos</a:t>
            </a:r>
            <a:r>
              <a:rPr sz="650" spc="35" dirty="0">
                <a:solidFill>
                  <a:srgbClr val="231F20"/>
                </a:solidFill>
                <a:latin typeface="Arial"/>
                <a:cs typeface="Arial"/>
              </a:rPr>
              <a:t> epäröit</a:t>
            </a:r>
            <a:r>
              <a:rPr sz="650" spc="15" dirty="0">
                <a:solidFill>
                  <a:srgbClr val="231F20"/>
                </a:solidFill>
                <a:latin typeface="Arial"/>
                <a:cs typeface="Arial"/>
              </a:rPr>
              <a:t>,</a:t>
            </a:r>
            <a:r>
              <a:rPr sz="650" spc="40" dirty="0">
                <a:solidFill>
                  <a:srgbClr val="231F20"/>
                </a:solidFill>
                <a:latin typeface="Arial"/>
                <a:cs typeface="Arial"/>
              </a:rPr>
              <a:t> </a:t>
            </a:r>
            <a:r>
              <a:rPr sz="650" spc="35" dirty="0">
                <a:solidFill>
                  <a:srgbClr val="231F20"/>
                </a:solidFill>
                <a:latin typeface="Arial"/>
                <a:cs typeface="Arial"/>
              </a:rPr>
              <a:t>ota</a:t>
            </a:r>
            <a:r>
              <a:rPr sz="650" spc="40" dirty="0">
                <a:solidFill>
                  <a:srgbClr val="231F20"/>
                </a:solidFill>
                <a:latin typeface="Arial"/>
                <a:cs typeface="Arial"/>
              </a:rPr>
              <a:t> yhtey</a:t>
            </a:r>
            <a:r>
              <a:rPr sz="650" spc="30" dirty="0">
                <a:solidFill>
                  <a:srgbClr val="231F20"/>
                </a:solidFill>
                <a:latin typeface="Arial"/>
                <a:cs typeface="Arial"/>
              </a:rPr>
              <a:t>s</a:t>
            </a:r>
            <a:r>
              <a:rPr sz="650" spc="40" dirty="0">
                <a:solidFill>
                  <a:srgbClr val="231F20"/>
                </a:solidFill>
                <a:latin typeface="Arial"/>
                <a:cs typeface="Arial"/>
              </a:rPr>
              <a:t> </a:t>
            </a:r>
            <a:r>
              <a:rPr sz="650" spc="35" dirty="0">
                <a:solidFill>
                  <a:srgbClr val="231F20"/>
                </a:solidFill>
                <a:latin typeface="Arial"/>
                <a:cs typeface="Arial"/>
              </a:rPr>
              <a:t>valmistajaan</a:t>
            </a:r>
            <a:r>
              <a:rPr sz="650" spc="40" dirty="0">
                <a:solidFill>
                  <a:srgbClr val="231F20"/>
                </a:solidFill>
                <a:latin typeface="Arial"/>
                <a:cs typeface="Arial"/>
              </a:rPr>
              <a:t> </a:t>
            </a:r>
            <a:r>
              <a:rPr sz="650" spc="35" dirty="0">
                <a:solidFill>
                  <a:srgbClr val="231F20"/>
                </a:solidFill>
                <a:latin typeface="Arial"/>
                <a:cs typeface="Arial"/>
              </a:rPr>
              <a:t>(katso</a:t>
            </a:r>
            <a:r>
              <a:rPr sz="650" spc="40" dirty="0">
                <a:solidFill>
                  <a:srgbClr val="231F20"/>
                </a:solidFill>
                <a:latin typeface="Arial"/>
                <a:cs typeface="Arial"/>
              </a:rPr>
              <a:t> </a:t>
            </a:r>
            <a:r>
              <a:rPr sz="650" spc="35" dirty="0">
                <a:solidFill>
                  <a:srgbClr val="231F20"/>
                </a:solidFill>
                <a:latin typeface="Arial"/>
                <a:cs typeface="Arial"/>
              </a:rPr>
              <a:t>alla</a:t>
            </a:r>
            <a:r>
              <a:rPr sz="650" spc="20"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enne</a:t>
            </a:r>
            <a:r>
              <a:rPr sz="650" spc="35" dirty="0">
                <a:solidFill>
                  <a:srgbClr val="231F20"/>
                </a:solidFill>
                <a:latin typeface="Arial"/>
                <a:cs typeface="Arial"/>
              </a:rPr>
              <a:t>n</a:t>
            </a:r>
            <a:r>
              <a:rPr sz="650" spc="40" dirty="0">
                <a:solidFill>
                  <a:srgbClr val="231F20"/>
                </a:solidFill>
                <a:latin typeface="Arial"/>
                <a:cs typeface="Arial"/>
              </a:rPr>
              <a:t> </a:t>
            </a:r>
            <a:r>
              <a:rPr sz="650" spc="35" dirty="0">
                <a:solidFill>
                  <a:srgbClr val="231F20"/>
                </a:solidFill>
                <a:latin typeface="Arial"/>
                <a:cs typeface="Arial"/>
              </a:rPr>
              <a:t>kuin</a:t>
            </a:r>
            <a:r>
              <a:rPr sz="650" spc="40" dirty="0">
                <a:solidFill>
                  <a:srgbClr val="231F20"/>
                </a:solidFill>
                <a:latin typeface="Arial"/>
                <a:cs typeface="Arial"/>
              </a:rPr>
              <a:t> </a:t>
            </a:r>
            <a:r>
              <a:rPr sz="650" spc="35" dirty="0">
                <a:solidFill>
                  <a:srgbClr val="231F20"/>
                </a:solidFill>
                <a:latin typeface="Arial"/>
                <a:cs typeface="Arial"/>
              </a:rPr>
              <a:t>yritä</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korjata</a:t>
            </a:r>
            <a:r>
              <a:rPr sz="650" spc="40" dirty="0">
                <a:solidFill>
                  <a:srgbClr val="231F20"/>
                </a:solidFill>
                <a:latin typeface="Arial"/>
                <a:cs typeface="Arial"/>
              </a:rPr>
              <a:t> </a:t>
            </a:r>
            <a:r>
              <a:rPr sz="650" spc="35" dirty="0">
                <a:solidFill>
                  <a:srgbClr val="231F20"/>
                </a:solidFill>
                <a:latin typeface="Arial"/>
                <a:cs typeface="Arial"/>
              </a:rPr>
              <a:t>tuotetta</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Ot</a:t>
            </a:r>
            <a:r>
              <a:rPr sz="650" spc="35" dirty="0">
                <a:solidFill>
                  <a:srgbClr val="231F20"/>
                </a:solidFill>
                <a:latin typeface="Arial"/>
                <a:cs typeface="Arial"/>
              </a:rPr>
              <a:t>a</a:t>
            </a:r>
            <a:r>
              <a:rPr sz="650" spc="40" dirty="0">
                <a:solidFill>
                  <a:srgbClr val="231F20"/>
                </a:solidFill>
                <a:latin typeface="Arial"/>
                <a:cs typeface="Arial"/>
              </a:rPr>
              <a:t> yhtey</a:t>
            </a:r>
            <a:r>
              <a:rPr sz="650" spc="30" dirty="0">
                <a:solidFill>
                  <a:srgbClr val="231F20"/>
                </a:solidFill>
                <a:latin typeface="Arial"/>
                <a:cs typeface="Arial"/>
              </a:rPr>
              <a:t>s</a:t>
            </a:r>
            <a:r>
              <a:rPr sz="650" spc="40" dirty="0">
                <a:solidFill>
                  <a:srgbClr val="231F20"/>
                </a:solidFill>
                <a:latin typeface="Arial"/>
                <a:cs typeface="Arial"/>
              </a:rPr>
              <a:t> </a:t>
            </a:r>
            <a:r>
              <a:rPr sz="650" spc="35" dirty="0">
                <a:solidFill>
                  <a:srgbClr val="231F20"/>
                </a:solidFill>
                <a:latin typeface="Arial"/>
                <a:cs typeface="Arial"/>
              </a:rPr>
              <a:t>jätteistä</a:t>
            </a:r>
            <a:r>
              <a:rPr sz="650" spc="40" dirty="0">
                <a:solidFill>
                  <a:srgbClr val="231F20"/>
                </a:solidFill>
                <a:latin typeface="Arial"/>
                <a:cs typeface="Arial"/>
              </a:rPr>
              <a:t> vastaavaa</a:t>
            </a:r>
            <a:r>
              <a:rPr sz="650" spc="35" dirty="0">
                <a:solidFill>
                  <a:srgbClr val="231F20"/>
                </a:solidFill>
                <a:latin typeface="Arial"/>
                <a:cs typeface="Arial"/>
              </a:rPr>
              <a:t>n</a:t>
            </a:r>
            <a:r>
              <a:rPr sz="650" spc="40" dirty="0">
                <a:solidFill>
                  <a:srgbClr val="231F20"/>
                </a:solidFill>
                <a:latin typeface="Arial"/>
                <a:cs typeface="Arial"/>
              </a:rPr>
              <a:t> </a:t>
            </a:r>
            <a:r>
              <a:rPr sz="650" spc="35" dirty="0">
                <a:solidFill>
                  <a:srgbClr val="231F20"/>
                </a:solidFill>
                <a:latin typeface="Arial"/>
                <a:cs typeface="Arial"/>
              </a:rPr>
              <a:t>yritykseen</a:t>
            </a:r>
            <a:r>
              <a:rPr sz="650" spc="40" dirty="0">
                <a:solidFill>
                  <a:srgbClr val="231F20"/>
                </a:solidFill>
                <a:latin typeface="Arial"/>
                <a:cs typeface="Arial"/>
              </a:rPr>
              <a:t> vaattee</a:t>
            </a:r>
            <a:r>
              <a:rPr sz="650" spc="35" dirty="0">
                <a:solidFill>
                  <a:srgbClr val="231F20"/>
                </a:solidFill>
                <a:latin typeface="Arial"/>
                <a:cs typeface="Arial"/>
              </a:rPr>
              <a:t>n</a:t>
            </a:r>
            <a:r>
              <a:rPr sz="650" spc="40" dirty="0">
                <a:solidFill>
                  <a:srgbClr val="231F20"/>
                </a:solidFill>
                <a:latin typeface="Arial"/>
                <a:cs typeface="Arial"/>
              </a:rPr>
              <a:t> asianmukaist</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hävittämistä</a:t>
            </a:r>
            <a:r>
              <a:rPr sz="650" spc="40" dirty="0">
                <a:solidFill>
                  <a:srgbClr val="231F20"/>
                </a:solidFill>
                <a:latin typeface="Arial"/>
                <a:cs typeface="Arial"/>
              </a:rPr>
              <a:t> </a:t>
            </a:r>
            <a:r>
              <a:rPr sz="650" spc="40" dirty="0" err="1">
                <a:solidFill>
                  <a:srgbClr val="231F20"/>
                </a:solidFill>
                <a:latin typeface="Arial"/>
                <a:cs typeface="Arial"/>
              </a:rPr>
              <a:t>varten</a:t>
            </a:r>
            <a:r>
              <a:rPr sz="650" spc="40" dirty="0">
                <a:solidFill>
                  <a:srgbClr val="231F20"/>
                </a:solidFill>
                <a:latin typeface="Arial"/>
                <a:cs typeface="Arial"/>
              </a:rPr>
              <a:t>.</a:t>
            </a:r>
            <a:r>
              <a:rPr lang="nl-NL" altLang="fr-FR" sz="650" spc="40" dirty="0">
                <a:solidFill>
                  <a:srgbClr val="231F20"/>
                </a:solidFill>
                <a:latin typeface="Arial"/>
                <a:cs typeface="Arial"/>
              </a:rPr>
              <a:t> De conformiteitsverklaring is beschikbaar op de website: zie**.</a:t>
            </a:r>
            <a:endParaRPr sz="650" spc="40" dirty="0">
              <a:solidFill>
                <a:srgbClr val="231F20"/>
              </a:solidFill>
              <a:latin typeface="Arial"/>
              <a:cs typeface="Arial"/>
            </a:endParaRPr>
          </a:p>
        </p:txBody>
      </p:sp>
      <p:sp>
        <p:nvSpPr>
          <p:cNvPr id="15" name="object 15"/>
          <p:cNvSpPr/>
          <p:nvPr/>
        </p:nvSpPr>
        <p:spPr>
          <a:xfrm>
            <a:off x="102537" y="2362948"/>
            <a:ext cx="7331825" cy="753709"/>
          </a:xfrm>
          <a:custGeom>
            <a:avLst/>
            <a:gdLst/>
            <a:ahLst/>
            <a:cxnLst/>
            <a:rect l="l" t="t" r="r" b="b"/>
            <a:pathLst>
              <a:path w="7199833" h="791997">
                <a:moveTo>
                  <a:pt x="7199833" y="791997"/>
                </a:moveTo>
                <a:lnTo>
                  <a:pt x="0" y="791997"/>
                </a:lnTo>
                <a:lnTo>
                  <a:pt x="0" y="0"/>
                </a:lnTo>
                <a:lnTo>
                  <a:pt x="7199833" y="0"/>
                </a:lnTo>
                <a:lnTo>
                  <a:pt x="7199833" y="791997"/>
                </a:lnTo>
                <a:close/>
              </a:path>
            </a:pathLst>
          </a:custGeom>
          <a:ln w="12699">
            <a:solidFill>
              <a:srgbClr val="231F20"/>
            </a:solidFill>
          </a:ln>
        </p:spPr>
        <p:txBody>
          <a:bodyPr wrap="square" lIns="36000" tIns="0" rIns="36000" bIns="0" rtlCol="0">
            <a:noAutofit/>
          </a:bodyPr>
          <a:lstStyle/>
          <a:p>
            <a:endParaRPr/>
          </a:p>
        </p:txBody>
      </p:sp>
      <p:grpSp>
        <p:nvGrpSpPr>
          <p:cNvPr id="67" name="Groupe 66">
            <a:extLst>
              <a:ext uri="{FF2B5EF4-FFF2-40B4-BE49-F238E27FC236}">
                <a16:creationId xmlns:a16="http://schemas.microsoft.com/office/drawing/2014/main" id="{92660AA0-5134-4D58-BDD1-91D442C08591}"/>
              </a:ext>
            </a:extLst>
          </p:cNvPr>
          <p:cNvGrpSpPr/>
          <p:nvPr/>
        </p:nvGrpSpPr>
        <p:grpSpPr>
          <a:xfrm>
            <a:off x="7206207" y="2364337"/>
            <a:ext cx="228155" cy="213931"/>
            <a:chOff x="7151903" y="2448001"/>
            <a:chExt cx="228155" cy="213931"/>
          </a:xfrm>
        </p:grpSpPr>
        <p:sp>
          <p:nvSpPr>
            <p:cNvPr id="16" name="object 16"/>
            <p:cNvSpPr/>
            <p:nvPr/>
          </p:nvSpPr>
          <p:spPr>
            <a:xfrm>
              <a:off x="7151903" y="2448001"/>
              <a:ext cx="228155" cy="213931"/>
            </a:xfrm>
            <a:custGeom>
              <a:avLst/>
              <a:gdLst/>
              <a:ahLst/>
              <a:cxnLst/>
              <a:rect l="l" t="t" r="r" b="b"/>
              <a:pathLst>
                <a:path w="228155" h="213931">
                  <a:moveTo>
                    <a:pt x="228155" y="213931"/>
                  </a:moveTo>
                  <a:lnTo>
                    <a:pt x="0" y="213931"/>
                  </a:lnTo>
                  <a:lnTo>
                    <a:pt x="0" y="0"/>
                  </a:lnTo>
                  <a:lnTo>
                    <a:pt x="228155" y="0"/>
                  </a:lnTo>
                  <a:lnTo>
                    <a:pt x="228155" y="213931"/>
                  </a:lnTo>
                  <a:close/>
                </a:path>
              </a:pathLst>
            </a:custGeom>
            <a:solidFill>
              <a:srgbClr val="231F20"/>
            </a:solidFill>
          </p:spPr>
          <p:txBody>
            <a:bodyPr wrap="square" lIns="0" tIns="0" rIns="0" bIns="0" rtlCol="0">
              <a:noAutofit/>
            </a:bodyPr>
            <a:lstStyle/>
            <a:p>
              <a:endParaRPr/>
            </a:p>
          </p:txBody>
        </p:sp>
        <p:sp>
          <p:nvSpPr>
            <p:cNvPr id="17" name="object 17"/>
            <p:cNvSpPr txBox="1"/>
            <p:nvPr/>
          </p:nvSpPr>
          <p:spPr>
            <a:xfrm>
              <a:off x="7180931" y="2492967"/>
              <a:ext cx="172720" cy="133985"/>
            </a:xfrm>
            <a:prstGeom prst="rect">
              <a:avLst/>
            </a:prstGeom>
          </p:spPr>
          <p:txBody>
            <a:bodyPr vert="horz" wrap="square" lIns="0" tIns="0" rIns="0" bIns="0" rtlCol="0">
              <a:noAutofit/>
            </a:bodyPr>
            <a:lstStyle/>
            <a:p>
              <a:pPr marL="12700">
                <a:lnSpc>
                  <a:spcPct val="100000"/>
                </a:lnSpc>
              </a:pPr>
              <a:r>
                <a:rPr sz="800" b="1" dirty="0">
                  <a:solidFill>
                    <a:srgbClr val="FFFFFF"/>
                  </a:solidFill>
                  <a:latin typeface="Arial"/>
                  <a:cs typeface="Arial"/>
                </a:rPr>
                <a:t>DA</a:t>
              </a:r>
              <a:endParaRPr sz="800">
                <a:latin typeface="Arial"/>
                <a:cs typeface="Arial"/>
              </a:endParaRPr>
            </a:p>
          </p:txBody>
        </p:sp>
      </p:grpSp>
      <p:sp>
        <p:nvSpPr>
          <p:cNvPr id="19" name="object 19"/>
          <p:cNvSpPr txBox="1"/>
          <p:nvPr/>
        </p:nvSpPr>
        <p:spPr>
          <a:xfrm>
            <a:off x="116187" y="2371432"/>
            <a:ext cx="7263869" cy="753709"/>
          </a:xfrm>
          <a:prstGeom prst="rect">
            <a:avLst/>
          </a:prstGeom>
        </p:spPr>
        <p:txBody>
          <a:bodyPr vert="horz" wrap="square" lIns="0" tIns="0" rIns="0" bIns="0" rtlCol="0">
            <a:noAutofit/>
          </a:bodyPr>
          <a:lstStyle/>
          <a:p>
            <a:pPr marL="12700">
              <a:lnSpc>
                <a:spcPct val="100000"/>
              </a:lnSpc>
            </a:pPr>
            <a:r>
              <a:rPr lang="da-DK" sz="650" spc="35" dirty="0">
                <a:solidFill>
                  <a:srgbClr val="231F20"/>
                </a:solidFill>
                <a:latin typeface="Arial"/>
                <a:cs typeface="Arial"/>
              </a:rPr>
              <a:t>materiale</a:t>
            </a:r>
            <a:r>
              <a:rPr lang="da-DK" sz="650" spc="40" dirty="0">
                <a:solidFill>
                  <a:srgbClr val="231F20"/>
                </a:solidFill>
                <a:latin typeface="Arial"/>
                <a:cs typeface="Arial"/>
              </a:rPr>
              <a:t> </a:t>
            </a:r>
            <a:r>
              <a:rPr lang="da-DK" sz="650" spc="15" dirty="0">
                <a:solidFill>
                  <a:srgbClr val="231F20"/>
                </a:solidFill>
                <a:latin typeface="Arial"/>
                <a:cs typeface="Arial"/>
              </a:rPr>
              <a:t>:</a:t>
            </a:r>
            <a:r>
              <a:rPr lang="da-DK" sz="650" spc="40" dirty="0">
                <a:solidFill>
                  <a:srgbClr val="231F20"/>
                </a:solidFill>
                <a:latin typeface="Arial"/>
                <a:cs typeface="Arial"/>
              </a:rPr>
              <a:t> </a:t>
            </a:r>
            <a:r>
              <a:rPr lang="da-DK" sz="650" spc="35" dirty="0">
                <a:solidFill>
                  <a:srgbClr val="231F20"/>
                </a:solidFill>
                <a:latin typeface="Arial"/>
                <a:cs typeface="Arial"/>
              </a:rPr>
              <a:t>polyester</a:t>
            </a:r>
            <a:endParaRPr lang="da-DK" sz="650" dirty="0">
              <a:latin typeface="Arial"/>
              <a:cs typeface="Arial"/>
            </a:endParaRPr>
          </a:p>
          <a:p>
            <a:pPr marL="12700">
              <a:lnSpc>
                <a:spcPts val="700"/>
              </a:lnSpc>
            </a:pPr>
            <a:r>
              <a:rPr lang="da-DK" sz="650" u="sng" spc="40" dirty="0">
                <a:solidFill>
                  <a:srgbClr val="231F20"/>
                </a:solidFill>
                <a:latin typeface="Arial"/>
                <a:cs typeface="Arial"/>
              </a:rPr>
              <a:t>Brugsbegrænsninger</a:t>
            </a:r>
            <a:r>
              <a:rPr lang="da-DK" sz="650" u="sng" spc="15" dirty="0">
                <a:solidFill>
                  <a:srgbClr val="231F20"/>
                </a:solidFill>
                <a:latin typeface="Arial"/>
                <a:cs typeface="Arial"/>
              </a:rPr>
              <a:t>:</a:t>
            </a:r>
            <a:r>
              <a:rPr lang="da-DK" sz="650" spc="30" dirty="0">
                <a:solidFill>
                  <a:srgbClr val="231F20"/>
                </a:solidFill>
                <a:latin typeface="Arial"/>
                <a:cs typeface="Arial"/>
              </a:rPr>
              <a:t> </a:t>
            </a:r>
            <a:r>
              <a:rPr lang="da-DK" sz="650" spc="45" dirty="0">
                <a:solidFill>
                  <a:srgbClr val="231F20"/>
                </a:solidFill>
                <a:latin typeface="Arial"/>
                <a:cs typeface="Arial"/>
              </a:rPr>
              <a:t>Denn</a:t>
            </a:r>
            <a:r>
              <a:rPr lang="da-DK" sz="650" spc="35" dirty="0">
                <a:solidFill>
                  <a:srgbClr val="231F20"/>
                </a:solidFill>
                <a:latin typeface="Arial"/>
                <a:cs typeface="Arial"/>
              </a:rPr>
              <a:t>e</a:t>
            </a:r>
            <a:r>
              <a:rPr lang="da-DK" sz="650" spc="40" dirty="0">
                <a:solidFill>
                  <a:srgbClr val="231F20"/>
                </a:solidFill>
                <a:latin typeface="Arial"/>
                <a:cs typeface="Arial"/>
              </a:rPr>
              <a:t> beskyttelsesbeklædnin</a:t>
            </a:r>
            <a:r>
              <a:rPr lang="da-DK" sz="650" spc="35" dirty="0">
                <a:solidFill>
                  <a:srgbClr val="231F20"/>
                </a:solidFill>
                <a:latin typeface="Arial"/>
                <a:cs typeface="Arial"/>
              </a:rPr>
              <a:t>g</a:t>
            </a:r>
            <a:r>
              <a:rPr lang="da-DK" sz="650" spc="40" dirty="0">
                <a:solidFill>
                  <a:srgbClr val="231F20"/>
                </a:solidFill>
                <a:latin typeface="Arial"/>
                <a:cs typeface="Arial"/>
              </a:rPr>
              <a:t> </a:t>
            </a:r>
            <a:r>
              <a:rPr lang="da-DK" sz="650" spc="45" dirty="0">
                <a:solidFill>
                  <a:srgbClr val="231F20"/>
                </a:solidFill>
                <a:latin typeface="Arial"/>
                <a:cs typeface="Arial"/>
              </a:rPr>
              <a:t>e</a:t>
            </a:r>
            <a:r>
              <a:rPr lang="da-DK" sz="650" spc="20" dirty="0">
                <a:solidFill>
                  <a:srgbClr val="231F20"/>
                </a:solidFill>
                <a:latin typeface="Arial"/>
                <a:cs typeface="Arial"/>
              </a:rPr>
              <a:t>r</a:t>
            </a:r>
            <a:r>
              <a:rPr lang="da-DK" sz="650" spc="40" dirty="0">
                <a:solidFill>
                  <a:srgbClr val="231F20"/>
                </a:solidFill>
                <a:latin typeface="Arial"/>
                <a:cs typeface="Arial"/>
              </a:rPr>
              <a:t> </a:t>
            </a:r>
            <a:r>
              <a:rPr lang="da-DK" sz="650" spc="45" dirty="0">
                <a:solidFill>
                  <a:srgbClr val="231F20"/>
                </a:solidFill>
                <a:latin typeface="Arial"/>
                <a:cs typeface="Arial"/>
              </a:rPr>
              <a:t>e</a:t>
            </a:r>
            <a:r>
              <a:rPr lang="da-DK" sz="650" spc="35" dirty="0">
                <a:solidFill>
                  <a:srgbClr val="231F20"/>
                </a:solidFill>
                <a:latin typeface="Arial"/>
                <a:cs typeface="Arial"/>
              </a:rPr>
              <a:t>n</a:t>
            </a:r>
            <a:r>
              <a:rPr lang="da-DK" sz="650" spc="40" dirty="0">
                <a:solidFill>
                  <a:srgbClr val="231F20"/>
                </a:solidFill>
                <a:latin typeface="Arial"/>
                <a:cs typeface="Arial"/>
              </a:rPr>
              <a:t> beklædningsgenstan</a:t>
            </a:r>
            <a:r>
              <a:rPr lang="da-DK" sz="650" spc="35" dirty="0">
                <a:solidFill>
                  <a:srgbClr val="231F20"/>
                </a:solidFill>
                <a:latin typeface="Arial"/>
                <a:cs typeface="Arial"/>
              </a:rPr>
              <a:t>d</a:t>
            </a:r>
            <a:r>
              <a:rPr lang="da-DK" sz="650" spc="40" dirty="0">
                <a:solidFill>
                  <a:srgbClr val="231F20"/>
                </a:solidFill>
                <a:latin typeface="Arial"/>
                <a:cs typeface="Arial"/>
              </a:rPr>
              <a:t> </a:t>
            </a:r>
            <a:r>
              <a:rPr lang="da-DK" sz="650" spc="55" dirty="0">
                <a:solidFill>
                  <a:srgbClr val="231F20"/>
                </a:solidFill>
                <a:latin typeface="Arial"/>
                <a:cs typeface="Arial"/>
              </a:rPr>
              <a:t>me</a:t>
            </a:r>
            <a:r>
              <a:rPr lang="da-DK" sz="650" spc="35" dirty="0">
                <a:solidFill>
                  <a:srgbClr val="231F20"/>
                </a:solidFill>
                <a:latin typeface="Arial"/>
                <a:cs typeface="Arial"/>
              </a:rPr>
              <a:t>d</a:t>
            </a:r>
            <a:r>
              <a:rPr lang="da-DK" sz="650" spc="40" dirty="0">
                <a:solidFill>
                  <a:srgbClr val="231F20"/>
                </a:solidFill>
                <a:latin typeface="Arial"/>
                <a:cs typeface="Arial"/>
              </a:rPr>
              <a:t> </a:t>
            </a:r>
            <a:r>
              <a:rPr lang="da-DK" sz="650" spc="50" dirty="0">
                <a:solidFill>
                  <a:srgbClr val="231F20"/>
                </a:solidFill>
                <a:latin typeface="Arial"/>
                <a:cs typeface="Arial"/>
              </a:rPr>
              <a:t>hø</a:t>
            </a:r>
            <a:r>
              <a:rPr lang="da-DK" sz="650" spc="15" dirty="0">
                <a:solidFill>
                  <a:srgbClr val="231F20"/>
                </a:solidFill>
                <a:latin typeface="Arial"/>
                <a:cs typeface="Arial"/>
              </a:rPr>
              <a:t>j</a:t>
            </a:r>
            <a:r>
              <a:rPr lang="da-DK" sz="650" spc="40" dirty="0">
                <a:solidFill>
                  <a:srgbClr val="231F20"/>
                </a:solidFill>
                <a:latin typeface="Arial"/>
                <a:cs typeface="Arial"/>
              </a:rPr>
              <a:t> synlighed</a:t>
            </a:r>
            <a:r>
              <a:rPr lang="da-DK" sz="650" spc="15" dirty="0">
                <a:solidFill>
                  <a:srgbClr val="231F20"/>
                </a:solidFill>
                <a:latin typeface="Arial"/>
                <a:cs typeface="Arial"/>
              </a:rPr>
              <a:t>.</a:t>
            </a:r>
            <a:r>
              <a:rPr lang="da-DK" sz="650" spc="40" dirty="0">
                <a:solidFill>
                  <a:srgbClr val="231F20"/>
                </a:solidFill>
                <a:latin typeface="Arial"/>
                <a:cs typeface="Arial"/>
              </a:rPr>
              <a:t> Beskyttelsesbeklædninge</a:t>
            </a:r>
            <a:r>
              <a:rPr lang="da-DK" sz="650" spc="35" dirty="0">
                <a:solidFill>
                  <a:srgbClr val="231F20"/>
                </a:solidFill>
                <a:latin typeface="Arial"/>
                <a:cs typeface="Arial"/>
              </a:rPr>
              <a:t>n</a:t>
            </a:r>
            <a:r>
              <a:rPr lang="da-DK" sz="650" spc="40" dirty="0">
                <a:solidFill>
                  <a:srgbClr val="231F20"/>
                </a:solidFill>
                <a:latin typeface="Arial"/>
                <a:cs typeface="Arial"/>
              </a:rPr>
              <a:t> ska</a:t>
            </a:r>
            <a:r>
              <a:rPr lang="da-DK" sz="650" spc="10" dirty="0">
                <a:solidFill>
                  <a:srgbClr val="231F20"/>
                </a:solidFill>
                <a:latin typeface="Arial"/>
                <a:cs typeface="Arial"/>
              </a:rPr>
              <a:t>l</a:t>
            </a:r>
            <a:r>
              <a:rPr lang="da-DK" sz="650" spc="40" dirty="0">
                <a:solidFill>
                  <a:srgbClr val="231F20"/>
                </a:solidFill>
                <a:latin typeface="Arial"/>
                <a:cs typeface="Arial"/>
              </a:rPr>
              <a:t> </a:t>
            </a:r>
            <a:r>
              <a:rPr lang="da-DK" sz="650" spc="35" dirty="0">
                <a:solidFill>
                  <a:srgbClr val="231F20"/>
                </a:solidFill>
                <a:latin typeface="Arial"/>
                <a:cs typeface="Arial"/>
              </a:rPr>
              <a:t>al</a:t>
            </a:r>
            <a:r>
              <a:rPr lang="da-DK" sz="650" spc="25" dirty="0">
                <a:solidFill>
                  <a:srgbClr val="231F20"/>
                </a:solidFill>
                <a:latin typeface="Arial"/>
                <a:cs typeface="Arial"/>
              </a:rPr>
              <a:t>ti</a:t>
            </a:r>
            <a:r>
              <a:rPr lang="da-DK" sz="650" spc="35" dirty="0">
                <a:solidFill>
                  <a:srgbClr val="231F20"/>
                </a:solidFill>
                <a:latin typeface="Arial"/>
                <a:cs typeface="Arial"/>
              </a:rPr>
              <a:t>d</a:t>
            </a:r>
            <a:r>
              <a:rPr lang="da-DK" sz="650" spc="40" dirty="0">
                <a:solidFill>
                  <a:srgbClr val="231F20"/>
                </a:solidFill>
                <a:latin typeface="Arial"/>
                <a:cs typeface="Arial"/>
              </a:rPr>
              <a:t> </a:t>
            </a:r>
            <a:r>
              <a:rPr lang="da-DK" sz="650" spc="45" dirty="0">
                <a:solidFill>
                  <a:srgbClr val="231F20"/>
                </a:solidFill>
                <a:latin typeface="Arial"/>
                <a:cs typeface="Arial"/>
              </a:rPr>
              <a:t>bære</a:t>
            </a:r>
            <a:r>
              <a:rPr lang="da-DK" sz="650" spc="30" dirty="0">
                <a:solidFill>
                  <a:srgbClr val="231F20"/>
                </a:solidFill>
                <a:latin typeface="Arial"/>
                <a:cs typeface="Arial"/>
              </a:rPr>
              <a:t>s</a:t>
            </a:r>
            <a:r>
              <a:rPr lang="da-DK" sz="650" spc="40" dirty="0">
                <a:solidFill>
                  <a:srgbClr val="231F20"/>
                </a:solidFill>
                <a:latin typeface="Arial"/>
                <a:cs typeface="Arial"/>
              </a:rPr>
              <a:t> lukke</a:t>
            </a:r>
            <a:r>
              <a:rPr lang="da-DK" sz="650" spc="15" dirty="0">
                <a:solidFill>
                  <a:srgbClr val="231F20"/>
                </a:solidFill>
                <a:latin typeface="Arial"/>
                <a:cs typeface="Arial"/>
              </a:rPr>
              <a:t>t</a:t>
            </a:r>
            <a:r>
              <a:rPr lang="da-DK" sz="650" spc="40" dirty="0">
                <a:solidFill>
                  <a:srgbClr val="231F20"/>
                </a:solidFill>
                <a:latin typeface="Arial"/>
                <a:cs typeface="Arial"/>
              </a:rPr>
              <a:t> </a:t>
            </a:r>
            <a:r>
              <a:rPr lang="da-DK" sz="650" spc="45" dirty="0">
                <a:solidFill>
                  <a:srgbClr val="231F20"/>
                </a:solidFill>
                <a:latin typeface="Arial"/>
                <a:cs typeface="Arial"/>
              </a:rPr>
              <a:t>o</a:t>
            </a:r>
            <a:r>
              <a:rPr lang="da-DK" sz="650" spc="35" dirty="0">
                <a:solidFill>
                  <a:srgbClr val="231F20"/>
                </a:solidFill>
                <a:latin typeface="Arial"/>
                <a:cs typeface="Arial"/>
              </a:rPr>
              <a:t>g</a:t>
            </a:r>
            <a:r>
              <a:rPr lang="da-DK" sz="650" spc="40" dirty="0">
                <a:solidFill>
                  <a:srgbClr val="231F20"/>
                </a:solidFill>
                <a:latin typeface="Arial"/>
                <a:cs typeface="Arial"/>
              </a:rPr>
              <a:t> </a:t>
            </a:r>
            <a:r>
              <a:rPr lang="da-DK" sz="650" spc="55" dirty="0">
                <a:solidFill>
                  <a:srgbClr val="231F20"/>
                </a:solidFill>
                <a:latin typeface="Arial"/>
                <a:cs typeface="Arial"/>
              </a:rPr>
              <a:t>må</a:t>
            </a:r>
            <a:endParaRPr lang="da-DK" sz="650" dirty="0">
              <a:latin typeface="Arial"/>
              <a:cs typeface="Arial"/>
            </a:endParaRPr>
          </a:p>
          <a:p>
            <a:pPr marL="12700" marR="12700">
              <a:lnSpc>
                <a:spcPts val="700"/>
              </a:lnSpc>
            </a:pPr>
            <a:r>
              <a:rPr sz="650" spc="35" dirty="0" err="1">
                <a:solidFill>
                  <a:srgbClr val="231F20"/>
                </a:solidFill>
                <a:latin typeface="Arial"/>
                <a:cs typeface="Arial"/>
              </a:rPr>
              <a:t>ikke</a:t>
            </a:r>
            <a:r>
              <a:rPr sz="650" spc="40" dirty="0">
                <a:solidFill>
                  <a:srgbClr val="231F20"/>
                </a:solidFill>
                <a:latin typeface="Arial"/>
                <a:cs typeface="Arial"/>
              </a:rPr>
              <a:t> tildække</a:t>
            </a:r>
            <a:r>
              <a:rPr sz="650" spc="30" dirty="0">
                <a:solidFill>
                  <a:srgbClr val="231F20"/>
                </a:solidFill>
                <a:latin typeface="Arial"/>
                <a:cs typeface="Arial"/>
              </a:rPr>
              <a:t>s</a:t>
            </a:r>
            <a:r>
              <a:rPr sz="650" spc="40" dirty="0">
                <a:solidFill>
                  <a:srgbClr val="231F20"/>
                </a:solidFill>
                <a:latin typeface="Arial"/>
                <a:cs typeface="Arial"/>
              </a:rPr>
              <a:t> </a:t>
            </a:r>
            <a:r>
              <a:rPr sz="650" spc="45" dirty="0">
                <a:solidFill>
                  <a:srgbClr val="231F20"/>
                </a:solidFill>
                <a:latin typeface="Arial"/>
                <a:cs typeface="Arial"/>
              </a:rPr>
              <a:t>a</a:t>
            </a:r>
            <a:r>
              <a:rPr sz="650" spc="15" dirty="0">
                <a:solidFill>
                  <a:srgbClr val="231F20"/>
                </a:solidFill>
                <a:latin typeface="Arial"/>
                <a:cs typeface="Arial"/>
              </a:rPr>
              <a:t>f</a:t>
            </a:r>
            <a:r>
              <a:rPr sz="650" spc="40" dirty="0">
                <a:solidFill>
                  <a:srgbClr val="231F20"/>
                </a:solidFill>
                <a:latin typeface="Arial"/>
                <a:cs typeface="Arial"/>
              </a:rPr>
              <a:t> andr</a:t>
            </a:r>
            <a:r>
              <a:rPr sz="650" spc="35" dirty="0">
                <a:solidFill>
                  <a:srgbClr val="231F20"/>
                </a:solidFill>
                <a:latin typeface="Arial"/>
                <a:cs typeface="Arial"/>
              </a:rPr>
              <a:t>e</a:t>
            </a:r>
            <a:r>
              <a:rPr sz="650" spc="40" dirty="0">
                <a:solidFill>
                  <a:srgbClr val="231F20"/>
                </a:solidFill>
                <a:latin typeface="Arial"/>
                <a:cs typeface="Arial"/>
              </a:rPr>
              <a:t> beklædningsgenstande</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Fo</a:t>
            </a:r>
            <a:r>
              <a:rPr sz="650" spc="20" dirty="0">
                <a:solidFill>
                  <a:srgbClr val="231F20"/>
                </a:solidFill>
                <a:latin typeface="Arial"/>
                <a:cs typeface="Arial"/>
              </a:rPr>
              <a:t>r</a:t>
            </a:r>
            <a:r>
              <a:rPr sz="650" spc="40" dirty="0">
                <a:solidFill>
                  <a:srgbClr val="231F20"/>
                </a:solidFill>
                <a:latin typeface="Arial"/>
                <a:cs typeface="Arial"/>
              </a:rPr>
              <a:t> </a:t>
            </a:r>
            <a:r>
              <a:rPr sz="650" spc="45" dirty="0">
                <a:solidFill>
                  <a:srgbClr val="231F20"/>
                </a:solidFill>
                <a:latin typeface="Arial"/>
                <a:cs typeface="Arial"/>
              </a:rPr>
              <a:t>a</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sikre</a:t>
            </a:r>
            <a:r>
              <a:rPr sz="650" spc="40" dirty="0">
                <a:solidFill>
                  <a:srgbClr val="231F20"/>
                </a:solidFill>
                <a:latin typeface="Arial"/>
                <a:cs typeface="Arial"/>
              </a:rPr>
              <a:t> </a:t>
            </a:r>
            <a:r>
              <a:rPr sz="650" spc="45" dirty="0">
                <a:solidFill>
                  <a:srgbClr val="231F20"/>
                </a:solidFill>
                <a:latin typeface="Arial"/>
                <a:cs typeface="Arial"/>
              </a:rPr>
              <a:t>e</a:t>
            </a:r>
            <a:r>
              <a:rPr sz="650" spc="35" dirty="0">
                <a:solidFill>
                  <a:srgbClr val="231F20"/>
                </a:solidFill>
                <a:latin typeface="Arial"/>
                <a:cs typeface="Arial"/>
              </a:rPr>
              <a:t>n</a:t>
            </a:r>
            <a:r>
              <a:rPr sz="650" spc="40" dirty="0">
                <a:solidFill>
                  <a:srgbClr val="231F20"/>
                </a:solidFill>
                <a:latin typeface="Arial"/>
                <a:cs typeface="Arial"/>
              </a:rPr>
              <a:t> optima</a:t>
            </a:r>
            <a:r>
              <a:rPr sz="650" spc="10" dirty="0">
                <a:solidFill>
                  <a:srgbClr val="231F20"/>
                </a:solidFill>
                <a:latin typeface="Arial"/>
                <a:cs typeface="Arial"/>
              </a:rPr>
              <a:t>l</a:t>
            </a:r>
            <a:r>
              <a:rPr sz="650" spc="40" dirty="0">
                <a:solidFill>
                  <a:srgbClr val="231F20"/>
                </a:solidFill>
                <a:latin typeface="Arial"/>
                <a:cs typeface="Arial"/>
              </a:rPr>
              <a:t> </a:t>
            </a:r>
            <a:r>
              <a:rPr sz="650" spc="35" dirty="0">
                <a:solidFill>
                  <a:srgbClr val="231F20"/>
                </a:solidFill>
                <a:latin typeface="Arial"/>
                <a:cs typeface="Arial"/>
              </a:rPr>
              <a:t>synlighed</a:t>
            </a:r>
            <a:r>
              <a:rPr sz="650" spc="40" dirty="0">
                <a:solidFill>
                  <a:srgbClr val="231F20"/>
                </a:solidFill>
                <a:latin typeface="Arial"/>
                <a:cs typeface="Arial"/>
              </a:rPr>
              <a:t> ska</a:t>
            </a:r>
            <a:r>
              <a:rPr sz="650" spc="10" dirty="0">
                <a:solidFill>
                  <a:srgbClr val="231F20"/>
                </a:solidFill>
                <a:latin typeface="Arial"/>
                <a:cs typeface="Arial"/>
              </a:rPr>
              <a:t>l</a:t>
            </a:r>
            <a:r>
              <a:rPr sz="650" spc="40" dirty="0">
                <a:solidFill>
                  <a:srgbClr val="231F20"/>
                </a:solidFill>
                <a:latin typeface="Arial"/>
                <a:cs typeface="Arial"/>
              </a:rPr>
              <a:t> beskyttelsesbeklædninge</a:t>
            </a:r>
            <a:r>
              <a:rPr sz="650" spc="35" dirty="0">
                <a:solidFill>
                  <a:srgbClr val="231F20"/>
                </a:solidFill>
                <a:latin typeface="Arial"/>
                <a:cs typeface="Arial"/>
              </a:rPr>
              <a:t>n</a:t>
            </a:r>
            <a:r>
              <a:rPr sz="650" spc="40" dirty="0">
                <a:solidFill>
                  <a:srgbClr val="231F20"/>
                </a:solidFill>
                <a:latin typeface="Arial"/>
                <a:cs typeface="Arial"/>
              </a:rPr>
              <a:t> </a:t>
            </a:r>
            <a:r>
              <a:rPr sz="650" spc="45" dirty="0">
                <a:solidFill>
                  <a:srgbClr val="231F20"/>
                </a:solidFill>
                <a:latin typeface="Arial"/>
                <a:cs typeface="Arial"/>
              </a:rPr>
              <a:t>vær</a:t>
            </a:r>
            <a:r>
              <a:rPr sz="650" spc="35" dirty="0">
                <a:solidFill>
                  <a:srgbClr val="231F20"/>
                </a:solidFill>
                <a:latin typeface="Arial"/>
                <a:cs typeface="Arial"/>
              </a:rPr>
              <a:t>e</a:t>
            </a:r>
            <a:r>
              <a:rPr sz="650" spc="40" dirty="0">
                <a:solidFill>
                  <a:srgbClr val="231F20"/>
                </a:solidFill>
                <a:latin typeface="Arial"/>
                <a:cs typeface="Arial"/>
              </a:rPr>
              <a:t> </a:t>
            </a:r>
            <a:r>
              <a:rPr sz="650" spc="35" dirty="0">
                <a:solidFill>
                  <a:srgbClr val="231F20"/>
                </a:solidFill>
                <a:latin typeface="Arial"/>
                <a:cs typeface="Arial"/>
              </a:rPr>
              <a:t>ren</a:t>
            </a:r>
            <a:r>
              <a:rPr sz="650" spc="40" dirty="0">
                <a:solidFill>
                  <a:srgbClr val="231F20"/>
                </a:solidFill>
                <a:latin typeface="Arial"/>
                <a:cs typeface="Arial"/>
              </a:rPr>
              <a:t> </a:t>
            </a:r>
            <a:r>
              <a:rPr sz="650" spc="45" dirty="0">
                <a:solidFill>
                  <a:srgbClr val="231F20"/>
                </a:solidFill>
                <a:latin typeface="Arial"/>
                <a:cs typeface="Arial"/>
              </a:rPr>
              <a:t>o</a:t>
            </a:r>
            <a:r>
              <a:rPr sz="650" spc="35" dirty="0">
                <a:solidFill>
                  <a:srgbClr val="231F20"/>
                </a:solidFill>
                <a:latin typeface="Arial"/>
                <a:cs typeface="Arial"/>
              </a:rPr>
              <a:t>g</a:t>
            </a:r>
            <a:r>
              <a:rPr sz="650" spc="40" dirty="0">
                <a:solidFill>
                  <a:srgbClr val="231F20"/>
                </a:solidFill>
                <a:latin typeface="Arial"/>
                <a:cs typeface="Arial"/>
              </a:rPr>
              <a:t> </a:t>
            </a:r>
            <a:r>
              <a:rPr sz="650" spc="45" dirty="0">
                <a:solidFill>
                  <a:srgbClr val="231F20"/>
                </a:solidFill>
                <a:latin typeface="Arial"/>
                <a:cs typeface="Arial"/>
              </a:rPr>
              <a:t>denn</a:t>
            </a:r>
            <a:r>
              <a:rPr sz="650" spc="35" dirty="0">
                <a:solidFill>
                  <a:srgbClr val="231F20"/>
                </a:solidFill>
                <a:latin typeface="Arial"/>
                <a:cs typeface="Arial"/>
              </a:rPr>
              <a:t>e</a:t>
            </a:r>
            <a:r>
              <a:rPr sz="650" spc="40" dirty="0">
                <a:solidFill>
                  <a:srgbClr val="231F20"/>
                </a:solidFill>
                <a:latin typeface="Arial"/>
                <a:cs typeface="Arial"/>
              </a:rPr>
              <a:t> ska</a:t>
            </a:r>
            <a:r>
              <a:rPr sz="650" spc="10" dirty="0">
                <a:solidFill>
                  <a:srgbClr val="231F20"/>
                </a:solidFill>
                <a:latin typeface="Arial"/>
                <a:cs typeface="Arial"/>
              </a:rPr>
              <a:t>l</a:t>
            </a:r>
            <a:r>
              <a:rPr sz="650" spc="40" dirty="0">
                <a:solidFill>
                  <a:srgbClr val="231F20"/>
                </a:solidFill>
                <a:latin typeface="Arial"/>
                <a:cs typeface="Arial"/>
              </a:rPr>
              <a:t> hver</a:t>
            </a:r>
            <a:r>
              <a:rPr sz="650" spc="15" dirty="0">
                <a:solidFill>
                  <a:srgbClr val="231F20"/>
                </a:solidFill>
                <a:latin typeface="Arial"/>
                <a:cs typeface="Arial"/>
              </a:rPr>
              <a:t>t</a:t>
            </a:r>
            <a:r>
              <a:rPr sz="650" spc="40" dirty="0">
                <a:solidFill>
                  <a:srgbClr val="231F20"/>
                </a:solidFill>
                <a:latin typeface="Arial"/>
                <a:cs typeface="Arial"/>
              </a:rPr>
              <a:t> </a:t>
            </a:r>
            <a:r>
              <a:rPr sz="650" spc="45" dirty="0">
                <a:solidFill>
                  <a:srgbClr val="231F20"/>
                </a:solidFill>
                <a:latin typeface="Arial"/>
                <a:cs typeface="Arial"/>
              </a:rPr>
              <a:t>å</a:t>
            </a:r>
            <a:r>
              <a:rPr sz="650" spc="20" dirty="0">
                <a:solidFill>
                  <a:srgbClr val="231F20"/>
                </a:solidFill>
                <a:latin typeface="Arial"/>
                <a:cs typeface="Arial"/>
              </a:rPr>
              <a:t>r</a:t>
            </a:r>
            <a:r>
              <a:rPr sz="650" spc="40" dirty="0">
                <a:solidFill>
                  <a:srgbClr val="231F20"/>
                </a:solidFill>
                <a:latin typeface="Arial"/>
                <a:cs typeface="Arial"/>
              </a:rPr>
              <a:t> </a:t>
            </a:r>
            <a:r>
              <a:rPr sz="650" spc="45" dirty="0">
                <a:solidFill>
                  <a:srgbClr val="231F20"/>
                </a:solidFill>
                <a:latin typeface="Arial"/>
                <a:cs typeface="Arial"/>
              </a:rPr>
              <a:t>sammenligne</a:t>
            </a:r>
            <a:r>
              <a:rPr sz="650" spc="30" dirty="0">
                <a:solidFill>
                  <a:srgbClr val="231F20"/>
                </a:solidFill>
                <a:latin typeface="Arial"/>
                <a:cs typeface="Arial"/>
              </a:rPr>
              <a:t>s</a:t>
            </a:r>
            <a:r>
              <a:rPr sz="650" spc="40" dirty="0">
                <a:solidFill>
                  <a:srgbClr val="231F20"/>
                </a:solidFill>
                <a:latin typeface="Arial"/>
                <a:cs typeface="Arial"/>
              </a:rPr>
              <a:t> </a:t>
            </a:r>
            <a:r>
              <a:rPr sz="650" spc="50" dirty="0">
                <a:solidFill>
                  <a:srgbClr val="231F20"/>
                </a:solidFill>
                <a:latin typeface="Arial"/>
                <a:cs typeface="Arial"/>
              </a:rPr>
              <a:t>med</a:t>
            </a:r>
            <a:r>
              <a:rPr sz="650" spc="35" dirty="0">
                <a:solidFill>
                  <a:srgbClr val="231F20"/>
                </a:solidFill>
                <a:latin typeface="Arial"/>
                <a:cs typeface="Arial"/>
              </a:rPr>
              <a:t> en</a:t>
            </a:r>
            <a:r>
              <a:rPr sz="650" spc="40" dirty="0">
                <a:solidFill>
                  <a:srgbClr val="231F20"/>
                </a:solidFill>
                <a:latin typeface="Arial"/>
                <a:cs typeface="Arial"/>
              </a:rPr>
              <a:t> </a:t>
            </a:r>
            <a:r>
              <a:rPr sz="650" spc="45" dirty="0">
                <a:solidFill>
                  <a:srgbClr val="231F20"/>
                </a:solidFill>
                <a:latin typeface="Arial"/>
                <a:cs typeface="Arial"/>
              </a:rPr>
              <a:t>ny</a:t>
            </a:r>
            <a:r>
              <a:rPr sz="650" spc="15" dirty="0">
                <a:solidFill>
                  <a:srgbClr val="231F20"/>
                </a:solidFill>
                <a:latin typeface="Arial"/>
                <a:cs typeface="Arial"/>
              </a:rPr>
              <a:t>.</a:t>
            </a:r>
            <a:r>
              <a:rPr sz="650" spc="40" dirty="0">
                <a:solidFill>
                  <a:srgbClr val="231F20"/>
                </a:solidFill>
                <a:latin typeface="Arial"/>
                <a:cs typeface="Arial"/>
              </a:rPr>
              <a:t> </a:t>
            </a:r>
            <a:r>
              <a:rPr sz="650" u="sng" spc="40" dirty="0">
                <a:solidFill>
                  <a:srgbClr val="231F20"/>
                </a:solidFill>
                <a:latin typeface="Arial"/>
                <a:cs typeface="Arial"/>
              </a:rPr>
              <a:t>Opbevaring</a:t>
            </a:r>
            <a:r>
              <a:rPr sz="650" u="sng" spc="25" dirty="0">
                <a:solidFill>
                  <a:srgbClr val="231F20"/>
                </a:solidFill>
                <a:latin typeface="Arial"/>
                <a:cs typeface="Arial"/>
              </a:rPr>
              <a:t> </a:t>
            </a:r>
            <a:r>
              <a:rPr sz="650" u="sng" spc="45" dirty="0">
                <a:solidFill>
                  <a:srgbClr val="231F20"/>
                </a:solidFill>
                <a:latin typeface="Arial"/>
                <a:cs typeface="Arial"/>
              </a:rPr>
              <a:t>og</a:t>
            </a:r>
            <a:r>
              <a:rPr sz="650" u="sng" spc="25" dirty="0">
                <a:solidFill>
                  <a:srgbClr val="231F20"/>
                </a:solidFill>
                <a:latin typeface="Arial"/>
                <a:cs typeface="Arial"/>
              </a:rPr>
              <a:t> </a:t>
            </a:r>
            <a:r>
              <a:rPr sz="650" u="sng" spc="40" dirty="0">
                <a:solidFill>
                  <a:srgbClr val="231F20"/>
                </a:solidFill>
                <a:latin typeface="Arial"/>
                <a:cs typeface="Arial"/>
              </a:rPr>
              <a:t>transport</a:t>
            </a:r>
            <a:r>
              <a:rPr sz="650" u="sng" spc="15" dirty="0">
                <a:solidFill>
                  <a:srgbClr val="231F20"/>
                </a:solidFill>
                <a:latin typeface="Arial"/>
                <a:cs typeface="Arial"/>
              </a:rPr>
              <a:t>:</a:t>
            </a:r>
            <a:r>
              <a:rPr sz="650" spc="30" dirty="0">
                <a:solidFill>
                  <a:srgbClr val="231F20"/>
                </a:solidFill>
                <a:latin typeface="Arial"/>
                <a:cs typeface="Arial"/>
              </a:rPr>
              <a:t> </a:t>
            </a:r>
            <a:r>
              <a:rPr sz="650" spc="45" dirty="0">
                <a:solidFill>
                  <a:srgbClr val="231F20"/>
                </a:solidFill>
                <a:latin typeface="Arial"/>
                <a:cs typeface="Arial"/>
              </a:rPr>
              <a:t>Opbeva</a:t>
            </a:r>
            <a:r>
              <a:rPr sz="650" spc="20" dirty="0">
                <a:solidFill>
                  <a:srgbClr val="231F20"/>
                </a:solidFill>
                <a:latin typeface="Arial"/>
                <a:cs typeface="Arial"/>
              </a:rPr>
              <a:t>r</a:t>
            </a:r>
            <a:r>
              <a:rPr sz="650" spc="40" dirty="0">
                <a:solidFill>
                  <a:srgbClr val="231F20"/>
                </a:solidFill>
                <a:latin typeface="Arial"/>
                <a:cs typeface="Arial"/>
              </a:rPr>
              <a:t> </a:t>
            </a:r>
            <a:r>
              <a:rPr sz="650" spc="30" dirty="0">
                <a:solidFill>
                  <a:srgbClr val="231F20"/>
                </a:solidFill>
                <a:latin typeface="Arial"/>
                <a:cs typeface="Arial"/>
              </a:rPr>
              <a:t>alti</a:t>
            </a:r>
            <a:r>
              <a:rPr sz="650" spc="35" dirty="0">
                <a:solidFill>
                  <a:srgbClr val="231F20"/>
                </a:solidFill>
                <a:latin typeface="Arial"/>
                <a:cs typeface="Arial"/>
              </a:rPr>
              <a:t>d</a:t>
            </a:r>
            <a:r>
              <a:rPr sz="650" spc="40" dirty="0">
                <a:solidFill>
                  <a:srgbClr val="231F20"/>
                </a:solidFill>
                <a:latin typeface="Arial"/>
                <a:cs typeface="Arial"/>
              </a:rPr>
              <a:t> beskyttelsesbeklædninge</a:t>
            </a:r>
            <a:r>
              <a:rPr sz="650" spc="35" dirty="0">
                <a:solidFill>
                  <a:srgbClr val="231F20"/>
                </a:solidFill>
                <a:latin typeface="Arial"/>
                <a:cs typeface="Arial"/>
              </a:rPr>
              <a:t>n</a:t>
            </a:r>
            <a:r>
              <a:rPr sz="650" spc="40" dirty="0">
                <a:solidFill>
                  <a:srgbClr val="231F20"/>
                </a:solidFill>
                <a:latin typeface="Arial"/>
                <a:cs typeface="Arial"/>
              </a:rPr>
              <a:t> </a:t>
            </a:r>
            <a:r>
              <a:rPr sz="650" spc="45" dirty="0">
                <a:solidFill>
                  <a:srgbClr val="231F20"/>
                </a:solidFill>
                <a:latin typeface="Arial"/>
                <a:cs typeface="Arial"/>
              </a:rPr>
              <a:t>p</a:t>
            </a:r>
            <a:r>
              <a:rPr sz="650" spc="35" dirty="0">
                <a:solidFill>
                  <a:srgbClr val="231F20"/>
                </a:solidFill>
                <a:latin typeface="Arial"/>
                <a:cs typeface="Arial"/>
              </a:rPr>
              <a:t>å</a:t>
            </a:r>
            <a:r>
              <a:rPr sz="650" spc="40" dirty="0">
                <a:solidFill>
                  <a:srgbClr val="231F20"/>
                </a:solidFill>
                <a:latin typeface="Arial"/>
                <a:cs typeface="Arial"/>
              </a:rPr>
              <a:t> </a:t>
            </a:r>
            <a:r>
              <a:rPr sz="650" spc="45" dirty="0">
                <a:solidFill>
                  <a:srgbClr val="231F20"/>
                </a:solidFill>
                <a:latin typeface="Arial"/>
                <a:cs typeface="Arial"/>
              </a:rPr>
              <a:t>e</a:t>
            </a:r>
            <a:r>
              <a:rPr sz="650" spc="15" dirty="0">
                <a:solidFill>
                  <a:srgbClr val="231F20"/>
                </a:solidFill>
                <a:latin typeface="Arial"/>
                <a:cs typeface="Arial"/>
              </a:rPr>
              <a:t>t</a:t>
            </a:r>
            <a:r>
              <a:rPr sz="650" spc="40" dirty="0">
                <a:solidFill>
                  <a:srgbClr val="231F20"/>
                </a:solidFill>
                <a:latin typeface="Arial"/>
                <a:cs typeface="Arial"/>
              </a:rPr>
              <a:t> ren</a:t>
            </a:r>
            <a:r>
              <a:rPr sz="650" spc="15" dirty="0">
                <a:solidFill>
                  <a:srgbClr val="231F20"/>
                </a:solidFill>
                <a:latin typeface="Arial"/>
                <a:cs typeface="Arial"/>
              </a:rPr>
              <a:t>t</a:t>
            </a:r>
            <a:r>
              <a:rPr sz="650" spc="40" dirty="0">
                <a:solidFill>
                  <a:srgbClr val="231F20"/>
                </a:solidFill>
                <a:latin typeface="Arial"/>
                <a:cs typeface="Arial"/>
              </a:rPr>
              <a:t> </a:t>
            </a:r>
            <a:r>
              <a:rPr sz="650" spc="45" dirty="0">
                <a:solidFill>
                  <a:srgbClr val="231F20"/>
                </a:solidFill>
                <a:latin typeface="Arial"/>
                <a:cs typeface="Arial"/>
              </a:rPr>
              <a:t>o</a:t>
            </a:r>
            <a:r>
              <a:rPr sz="650" spc="35" dirty="0">
                <a:solidFill>
                  <a:srgbClr val="231F20"/>
                </a:solidFill>
                <a:latin typeface="Arial"/>
                <a:cs typeface="Arial"/>
              </a:rPr>
              <a:t>g</a:t>
            </a:r>
            <a:r>
              <a:rPr sz="650" spc="40" dirty="0">
                <a:solidFill>
                  <a:srgbClr val="231F20"/>
                </a:solidFill>
                <a:latin typeface="Arial"/>
                <a:cs typeface="Arial"/>
              </a:rPr>
              <a:t> </a:t>
            </a:r>
            <a:r>
              <a:rPr sz="650" spc="35" dirty="0">
                <a:solidFill>
                  <a:srgbClr val="231F20"/>
                </a:solidFill>
                <a:latin typeface="Arial"/>
                <a:cs typeface="Arial"/>
              </a:rPr>
              <a:t>tør</a:t>
            </a:r>
            <a:r>
              <a:rPr sz="650" spc="15" dirty="0">
                <a:solidFill>
                  <a:srgbClr val="231F20"/>
                </a:solidFill>
                <a:latin typeface="Arial"/>
                <a:cs typeface="Arial"/>
              </a:rPr>
              <a:t>t</a:t>
            </a:r>
            <a:r>
              <a:rPr sz="650" spc="40" dirty="0">
                <a:solidFill>
                  <a:srgbClr val="231F20"/>
                </a:solidFill>
                <a:latin typeface="Arial"/>
                <a:cs typeface="Arial"/>
              </a:rPr>
              <a:t> sted</a:t>
            </a:r>
            <a:r>
              <a:rPr sz="650" spc="15" dirty="0">
                <a:solidFill>
                  <a:srgbClr val="231F20"/>
                </a:solidFill>
                <a:latin typeface="Arial"/>
                <a:cs typeface="Arial"/>
              </a:rPr>
              <a:t>.</a:t>
            </a:r>
            <a:r>
              <a:rPr sz="650" spc="40" dirty="0">
                <a:solidFill>
                  <a:srgbClr val="231F20"/>
                </a:solidFill>
                <a:latin typeface="Arial"/>
                <a:cs typeface="Arial"/>
              </a:rPr>
              <a:t> </a:t>
            </a:r>
            <a:r>
              <a:rPr sz="650" spc="60" dirty="0">
                <a:solidFill>
                  <a:srgbClr val="231F20"/>
                </a:solidFill>
                <a:latin typeface="Arial"/>
                <a:cs typeface="Arial"/>
              </a:rPr>
              <a:t>M</a:t>
            </a:r>
            <a:r>
              <a:rPr sz="650" spc="40" dirty="0">
                <a:solidFill>
                  <a:srgbClr val="231F20"/>
                </a:solidFill>
                <a:latin typeface="Arial"/>
                <a:cs typeface="Arial"/>
              </a:rPr>
              <a:t>Å </a:t>
            </a:r>
            <a:r>
              <a:rPr sz="650" spc="45" dirty="0">
                <a:solidFill>
                  <a:srgbClr val="231F20"/>
                </a:solidFill>
                <a:latin typeface="Arial"/>
                <a:cs typeface="Arial"/>
              </a:rPr>
              <a:t>IKKE</a:t>
            </a:r>
            <a:r>
              <a:rPr sz="650" spc="40" dirty="0">
                <a:solidFill>
                  <a:srgbClr val="231F20"/>
                </a:solidFill>
                <a:latin typeface="Arial"/>
                <a:cs typeface="Arial"/>
              </a:rPr>
              <a:t> opbevare</a:t>
            </a:r>
            <a:r>
              <a:rPr sz="650" spc="30" dirty="0">
                <a:solidFill>
                  <a:srgbClr val="231F20"/>
                </a:solidFill>
                <a:latin typeface="Arial"/>
                <a:cs typeface="Arial"/>
              </a:rPr>
              <a:t>s</a:t>
            </a:r>
            <a:r>
              <a:rPr sz="650" spc="40" dirty="0">
                <a:solidFill>
                  <a:srgbClr val="231F20"/>
                </a:solidFill>
                <a:latin typeface="Arial"/>
                <a:cs typeface="Arial"/>
              </a:rPr>
              <a:t> </a:t>
            </a:r>
            <a:r>
              <a:rPr sz="650" spc="45" dirty="0">
                <a:solidFill>
                  <a:srgbClr val="231F20"/>
                </a:solidFill>
                <a:latin typeface="Arial"/>
                <a:cs typeface="Arial"/>
              </a:rPr>
              <a:t>p</a:t>
            </a:r>
            <a:r>
              <a:rPr sz="650" spc="35" dirty="0">
                <a:solidFill>
                  <a:srgbClr val="231F20"/>
                </a:solidFill>
                <a:latin typeface="Arial"/>
                <a:cs typeface="Arial"/>
              </a:rPr>
              <a:t>å</a:t>
            </a:r>
            <a:r>
              <a:rPr sz="650" spc="40" dirty="0">
                <a:solidFill>
                  <a:srgbClr val="231F20"/>
                </a:solidFill>
                <a:latin typeface="Arial"/>
                <a:cs typeface="Arial"/>
              </a:rPr>
              <a:t> </a:t>
            </a:r>
            <a:r>
              <a:rPr sz="650" spc="45" dirty="0">
                <a:solidFill>
                  <a:srgbClr val="231F20"/>
                </a:solidFill>
                <a:latin typeface="Arial"/>
                <a:cs typeface="Arial"/>
              </a:rPr>
              <a:t>e</a:t>
            </a:r>
            <a:r>
              <a:rPr sz="650" spc="15" dirty="0">
                <a:solidFill>
                  <a:srgbClr val="231F20"/>
                </a:solidFill>
                <a:latin typeface="Arial"/>
                <a:cs typeface="Arial"/>
              </a:rPr>
              <a:t>t</a:t>
            </a:r>
            <a:r>
              <a:rPr sz="650" spc="40" dirty="0">
                <a:solidFill>
                  <a:srgbClr val="231F20"/>
                </a:solidFill>
                <a:latin typeface="Arial"/>
                <a:cs typeface="Arial"/>
              </a:rPr>
              <a:t> sted</a:t>
            </a:r>
            <a:r>
              <a:rPr sz="650" spc="15" dirty="0">
                <a:solidFill>
                  <a:srgbClr val="231F20"/>
                </a:solidFill>
                <a:latin typeface="Arial"/>
                <a:cs typeface="Arial"/>
              </a:rPr>
              <a:t>,</a:t>
            </a:r>
            <a:r>
              <a:rPr sz="650" spc="40" dirty="0">
                <a:solidFill>
                  <a:srgbClr val="231F20"/>
                </a:solidFill>
                <a:latin typeface="Arial"/>
                <a:cs typeface="Arial"/>
              </a:rPr>
              <a:t> hvo</a:t>
            </a:r>
            <a:r>
              <a:rPr sz="650" spc="20" dirty="0">
                <a:solidFill>
                  <a:srgbClr val="231F20"/>
                </a:solidFill>
                <a:latin typeface="Arial"/>
                <a:cs typeface="Arial"/>
              </a:rPr>
              <a:t>r</a:t>
            </a:r>
            <a:r>
              <a:rPr sz="650" spc="40" dirty="0">
                <a:solidFill>
                  <a:srgbClr val="231F20"/>
                </a:solidFill>
                <a:latin typeface="Arial"/>
                <a:cs typeface="Arial"/>
              </a:rPr>
              <a:t> beskyttelsesbeklædningen kunn</a:t>
            </a:r>
            <a:r>
              <a:rPr sz="650" spc="35" dirty="0">
                <a:solidFill>
                  <a:srgbClr val="231F20"/>
                </a:solidFill>
                <a:latin typeface="Arial"/>
                <a:cs typeface="Arial"/>
              </a:rPr>
              <a:t>e</a:t>
            </a:r>
            <a:r>
              <a:rPr sz="650" spc="40" dirty="0">
                <a:solidFill>
                  <a:srgbClr val="231F20"/>
                </a:solidFill>
                <a:latin typeface="Arial"/>
                <a:cs typeface="Arial"/>
              </a:rPr>
              <a:t> </a:t>
            </a:r>
            <a:r>
              <a:rPr sz="650" spc="30" dirty="0">
                <a:solidFill>
                  <a:srgbClr val="231F20"/>
                </a:solidFill>
                <a:latin typeface="Arial"/>
                <a:cs typeface="Arial"/>
              </a:rPr>
              <a:t>bliv</a:t>
            </a:r>
            <a:r>
              <a:rPr sz="650" spc="35" dirty="0">
                <a:solidFill>
                  <a:srgbClr val="231F20"/>
                </a:solidFill>
                <a:latin typeface="Arial"/>
                <a:cs typeface="Arial"/>
              </a:rPr>
              <a:t>e</a:t>
            </a:r>
            <a:r>
              <a:rPr sz="650" spc="40" dirty="0">
                <a:solidFill>
                  <a:srgbClr val="231F20"/>
                </a:solidFill>
                <a:latin typeface="Arial"/>
                <a:cs typeface="Arial"/>
              </a:rPr>
              <a:t> </a:t>
            </a:r>
            <a:r>
              <a:rPr sz="650" spc="45" dirty="0">
                <a:solidFill>
                  <a:srgbClr val="231F20"/>
                </a:solidFill>
                <a:latin typeface="Arial"/>
                <a:cs typeface="Arial"/>
              </a:rPr>
              <a:t>udsa</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fo</a:t>
            </a:r>
            <a:r>
              <a:rPr sz="650" spc="20" dirty="0">
                <a:solidFill>
                  <a:srgbClr val="231F20"/>
                </a:solidFill>
                <a:latin typeface="Arial"/>
                <a:cs typeface="Arial"/>
              </a:rPr>
              <a:t>r</a:t>
            </a:r>
            <a:r>
              <a:rPr sz="650" spc="40" dirty="0">
                <a:solidFill>
                  <a:srgbClr val="231F20"/>
                </a:solidFill>
                <a:latin typeface="Arial"/>
                <a:cs typeface="Arial"/>
              </a:rPr>
              <a:t> </a:t>
            </a:r>
            <a:r>
              <a:rPr sz="650" spc="35" dirty="0">
                <a:solidFill>
                  <a:srgbClr val="231F20"/>
                </a:solidFill>
                <a:latin typeface="Arial"/>
                <a:cs typeface="Arial"/>
              </a:rPr>
              <a:t>direkte</a:t>
            </a:r>
            <a:r>
              <a:rPr sz="650" spc="40" dirty="0">
                <a:solidFill>
                  <a:srgbClr val="231F20"/>
                </a:solidFill>
                <a:latin typeface="Arial"/>
                <a:cs typeface="Arial"/>
              </a:rPr>
              <a:t> </a:t>
            </a:r>
            <a:r>
              <a:rPr sz="650" spc="35" dirty="0">
                <a:solidFill>
                  <a:srgbClr val="231F20"/>
                </a:solidFill>
                <a:latin typeface="Arial"/>
                <a:cs typeface="Arial"/>
              </a:rPr>
              <a:t>sollys</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Denn</a:t>
            </a:r>
            <a:r>
              <a:rPr sz="650" spc="35" dirty="0">
                <a:solidFill>
                  <a:srgbClr val="231F20"/>
                </a:solidFill>
                <a:latin typeface="Arial"/>
                <a:cs typeface="Arial"/>
              </a:rPr>
              <a:t>e</a:t>
            </a:r>
            <a:r>
              <a:rPr sz="650" spc="40" dirty="0">
                <a:solidFill>
                  <a:srgbClr val="231F20"/>
                </a:solidFill>
                <a:latin typeface="Arial"/>
                <a:cs typeface="Arial"/>
              </a:rPr>
              <a:t> beskyttelsesbeklædnin</a:t>
            </a:r>
            <a:r>
              <a:rPr sz="650" spc="35" dirty="0">
                <a:solidFill>
                  <a:srgbClr val="231F20"/>
                </a:solidFill>
                <a:latin typeface="Arial"/>
                <a:cs typeface="Arial"/>
              </a:rPr>
              <a:t>g</a:t>
            </a:r>
            <a:r>
              <a:rPr sz="650" spc="40" dirty="0">
                <a:solidFill>
                  <a:srgbClr val="231F20"/>
                </a:solidFill>
                <a:latin typeface="Arial"/>
                <a:cs typeface="Arial"/>
              </a:rPr>
              <a:t> ska</a:t>
            </a:r>
            <a:r>
              <a:rPr sz="650" spc="10" dirty="0">
                <a:solidFill>
                  <a:srgbClr val="231F20"/>
                </a:solidFill>
                <a:latin typeface="Arial"/>
                <a:cs typeface="Arial"/>
              </a:rPr>
              <a:t>l</a:t>
            </a:r>
            <a:r>
              <a:rPr sz="650" spc="40" dirty="0">
                <a:solidFill>
                  <a:srgbClr val="231F20"/>
                </a:solidFill>
                <a:latin typeface="Arial"/>
                <a:cs typeface="Arial"/>
              </a:rPr>
              <a:t> </a:t>
            </a:r>
            <a:r>
              <a:rPr sz="650" spc="35" dirty="0">
                <a:solidFill>
                  <a:srgbClr val="231F20"/>
                </a:solidFill>
                <a:latin typeface="Arial"/>
                <a:cs typeface="Arial"/>
              </a:rPr>
              <a:t>transportere</a:t>
            </a:r>
            <a:r>
              <a:rPr sz="650" spc="30" dirty="0">
                <a:solidFill>
                  <a:srgbClr val="231F20"/>
                </a:solidFill>
                <a:latin typeface="Arial"/>
                <a:cs typeface="Arial"/>
              </a:rPr>
              <a:t>s</a:t>
            </a:r>
            <a:r>
              <a:rPr sz="650" spc="40" dirty="0">
                <a:solidFill>
                  <a:srgbClr val="231F20"/>
                </a:solidFill>
                <a:latin typeface="Arial"/>
                <a:cs typeface="Arial"/>
              </a:rPr>
              <a:t> </a:t>
            </a:r>
            <a:r>
              <a:rPr sz="650" spc="45" dirty="0">
                <a:solidFill>
                  <a:srgbClr val="231F20"/>
                </a:solidFill>
                <a:latin typeface="Arial"/>
                <a:cs typeface="Arial"/>
              </a:rPr>
              <a:t>såda</a:t>
            </a:r>
            <a:r>
              <a:rPr sz="650" spc="35" dirty="0">
                <a:solidFill>
                  <a:srgbClr val="231F20"/>
                </a:solidFill>
                <a:latin typeface="Arial"/>
                <a:cs typeface="Arial"/>
              </a:rPr>
              <a:t>n</a:t>
            </a:r>
            <a:r>
              <a:rPr sz="650" spc="40" dirty="0">
                <a:solidFill>
                  <a:srgbClr val="231F20"/>
                </a:solidFill>
                <a:latin typeface="Arial"/>
                <a:cs typeface="Arial"/>
              </a:rPr>
              <a:t> so</a:t>
            </a:r>
            <a:r>
              <a:rPr sz="650" spc="50" dirty="0">
                <a:solidFill>
                  <a:srgbClr val="231F20"/>
                </a:solidFill>
                <a:latin typeface="Arial"/>
                <a:cs typeface="Arial"/>
              </a:rPr>
              <a:t>m</a:t>
            </a:r>
            <a:r>
              <a:rPr sz="650" spc="40" dirty="0">
                <a:solidFill>
                  <a:srgbClr val="231F20"/>
                </a:solidFill>
                <a:latin typeface="Arial"/>
                <a:cs typeface="Arial"/>
              </a:rPr>
              <a:t> </a:t>
            </a:r>
            <a:r>
              <a:rPr sz="650" spc="45" dirty="0">
                <a:solidFill>
                  <a:srgbClr val="231F20"/>
                </a:solidFill>
                <a:latin typeface="Arial"/>
                <a:cs typeface="Arial"/>
              </a:rPr>
              <a:t>denn</a:t>
            </a:r>
            <a:r>
              <a:rPr sz="650" spc="35" dirty="0">
                <a:solidFill>
                  <a:srgbClr val="231F20"/>
                </a:solidFill>
                <a:latin typeface="Arial"/>
                <a:cs typeface="Arial"/>
              </a:rPr>
              <a:t>e</a:t>
            </a:r>
            <a:r>
              <a:rPr sz="650" spc="40" dirty="0">
                <a:solidFill>
                  <a:srgbClr val="231F20"/>
                </a:solidFill>
                <a:latin typeface="Arial"/>
                <a:cs typeface="Arial"/>
              </a:rPr>
              <a:t> </a:t>
            </a:r>
            <a:r>
              <a:rPr sz="650" spc="45" dirty="0">
                <a:solidFill>
                  <a:srgbClr val="231F20"/>
                </a:solidFill>
                <a:latin typeface="Arial"/>
                <a:cs typeface="Arial"/>
              </a:rPr>
              <a:t>e</a:t>
            </a:r>
            <a:r>
              <a:rPr sz="650" spc="20" dirty="0">
                <a:solidFill>
                  <a:srgbClr val="231F20"/>
                </a:solidFill>
                <a:latin typeface="Arial"/>
                <a:cs typeface="Arial"/>
              </a:rPr>
              <a:t>r</a:t>
            </a:r>
            <a:r>
              <a:rPr sz="650" spc="40" dirty="0">
                <a:solidFill>
                  <a:srgbClr val="231F20"/>
                </a:solidFill>
                <a:latin typeface="Arial"/>
                <a:cs typeface="Arial"/>
              </a:rPr>
              <a:t> bleve</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levere</a:t>
            </a:r>
            <a:r>
              <a:rPr sz="650" spc="15" dirty="0">
                <a:solidFill>
                  <a:srgbClr val="231F20"/>
                </a:solidFill>
                <a:latin typeface="Arial"/>
                <a:cs typeface="Arial"/>
              </a:rPr>
              <a:t>t</a:t>
            </a:r>
            <a:r>
              <a:rPr sz="650" spc="40" dirty="0">
                <a:solidFill>
                  <a:srgbClr val="231F20"/>
                </a:solidFill>
                <a:latin typeface="Arial"/>
                <a:cs typeface="Arial"/>
              </a:rPr>
              <a:t> </a:t>
            </a:r>
            <a:r>
              <a:rPr sz="650" spc="45" dirty="0">
                <a:solidFill>
                  <a:srgbClr val="231F20"/>
                </a:solidFill>
                <a:latin typeface="Arial"/>
                <a:cs typeface="Arial"/>
              </a:rPr>
              <a:t>a</a:t>
            </a:r>
            <a:r>
              <a:rPr sz="650" spc="15" dirty="0">
                <a:solidFill>
                  <a:srgbClr val="231F20"/>
                </a:solidFill>
                <a:latin typeface="Arial"/>
                <a:cs typeface="Arial"/>
              </a:rPr>
              <a:t>f</a:t>
            </a:r>
            <a:r>
              <a:rPr sz="650" spc="40" dirty="0">
                <a:solidFill>
                  <a:srgbClr val="231F20"/>
                </a:solidFill>
                <a:latin typeface="Arial"/>
                <a:cs typeface="Arial"/>
              </a:rPr>
              <a:t> fab</a:t>
            </a:r>
            <a:r>
              <a:rPr sz="650" spc="35" dirty="0">
                <a:solidFill>
                  <a:srgbClr val="231F20"/>
                </a:solidFill>
                <a:latin typeface="Arial"/>
                <a:cs typeface="Arial"/>
              </a:rPr>
              <a:t>rikanten</a:t>
            </a:r>
            <a:r>
              <a:rPr sz="650" spc="15" dirty="0">
                <a:solidFill>
                  <a:srgbClr val="231F20"/>
                </a:solidFill>
                <a:latin typeface="Arial"/>
                <a:cs typeface="Arial"/>
              </a:rPr>
              <a:t>.</a:t>
            </a:r>
            <a:r>
              <a:rPr sz="650" spc="40" dirty="0">
                <a:solidFill>
                  <a:srgbClr val="231F20"/>
                </a:solidFill>
                <a:latin typeface="Arial"/>
                <a:cs typeface="Arial"/>
              </a:rPr>
              <a:t> </a:t>
            </a:r>
            <a:r>
              <a:rPr sz="650" u="sng" spc="55" dirty="0">
                <a:solidFill>
                  <a:srgbClr val="231F20"/>
                </a:solidFill>
                <a:latin typeface="Arial"/>
                <a:cs typeface="Arial"/>
              </a:rPr>
              <a:t>REPARATIO</a:t>
            </a:r>
            <a:r>
              <a:rPr sz="650" u="sng" spc="50" dirty="0">
                <a:solidFill>
                  <a:srgbClr val="231F20"/>
                </a:solidFill>
                <a:latin typeface="Arial"/>
                <a:cs typeface="Arial"/>
              </a:rPr>
              <a:t>N</a:t>
            </a:r>
            <a:r>
              <a:rPr sz="650" spc="30" dirty="0">
                <a:solidFill>
                  <a:srgbClr val="231F20"/>
                </a:solidFill>
                <a:latin typeface="Arial"/>
                <a:cs typeface="Arial"/>
              </a:rPr>
              <a:t> </a:t>
            </a:r>
            <a:r>
              <a:rPr sz="650" spc="35" dirty="0">
                <a:solidFill>
                  <a:srgbClr val="231F20"/>
                </a:solidFill>
                <a:latin typeface="Arial"/>
                <a:cs typeface="Arial"/>
              </a:rPr>
              <a:t>–</a:t>
            </a:r>
            <a:r>
              <a:rPr sz="650" spc="40" dirty="0">
                <a:solidFill>
                  <a:srgbClr val="231F20"/>
                </a:solidFill>
                <a:latin typeface="Arial"/>
                <a:cs typeface="Arial"/>
              </a:rPr>
              <a:t> Hvis produkte</a:t>
            </a:r>
            <a:r>
              <a:rPr sz="650" spc="15" dirty="0">
                <a:solidFill>
                  <a:srgbClr val="231F20"/>
                </a:solidFill>
                <a:latin typeface="Arial"/>
                <a:cs typeface="Arial"/>
              </a:rPr>
              <a:t>t</a:t>
            </a:r>
            <a:r>
              <a:rPr sz="650" spc="40" dirty="0">
                <a:solidFill>
                  <a:srgbClr val="231F20"/>
                </a:solidFill>
                <a:latin typeface="Arial"/>
                <a:cs typeface="Arial"/>
              </a:rPr>
              <a:t> </a:t>
            </a:r>
            <a:r>
              <a:rPr sz="650" spc="45" dirty="0">
                <a:solidFill>
                  <a:srgbClr val="231F20"/>
                </a:solidFill>
                <a:latin typeface="Arial"/>
                <a:cs typeface="Arial"/>
              </a:rPr>
              <a:t>e</a:t>
            </a:r>
            <a:r>
              <a:rPr sz="650" spc="20" dirty="0">
                <a:solidFill>
                  <a:srgbClr val="231F20"/>
                </a:solidFill>
                <a:latin typeface="Arial"/>
                <a:cs typeface="Arial"/>
              </a:rPr>
              <a:t>r</a:t>
            </a:r>
            <a:r>
              <a:rPr sz="650" spc="40" dirty="0">
                <a:solidFill>
                  <a:srgbClr val="231F20"/>
                </a:solidFill>
                <a:latin typeface="Arial"/>
                <a:cs typeface="Arial"/>
              </a:rPr>
              <a:t> beskadiget</a:t>
            </a:r>
            <a:r>
              <a:rPr sz="650" spc="15" dirty="0">
                <a:solidFill>
                  <a:srgbClr val="231F20"/>
                </a:solidFill>
                <a:latin typeface="Arial"/>
                <a:cs typeface="Arial"/>
              </a:rPr>
              <a:t>,</a:t>
            </a:r>
            <a:r>
              <a:rPr sz="650" spc="40" dirty="0">
                <a:solidFill>
                  <a:srgbClr val="231F20"/>
                </a:solidFill>
                <a:latin typeface="Arial"/>
                <a:cs typeface="Arial"/>
              </a:rPr>
              <a:t> </a:t>
            </a:r>
            <a:r>
              <a:rPr sz="650" spc="30" dirty="0">
                <a:solidFill>
                  <a:srgbClr val="231F20"/>
                </a:solidFill>
                <a:latin typeface="Arial"/>
                <a:cs typeface="Arial"/>
              </a:rPr>
              <a:t>vi</a:t>
            </a:r>
            <a:r>
              <a:rPr sz="650" spc="10" dirty="0">
                <a:solidFill>
                  <a:srgbClr val="231F20"/>
                </a:solidFill>
                <a:latin typeface="Arial"/>
                <a:cs typeface="Arial"/>
              </a:rPr>
              <a:t>l</a:t>
            </a:r>
            <a:r>
              <a:rPr sz="650" spc="40" dirty="0">
                <a:solidFill>
                  <a:srgbClr val="231F20"/>
                </a:solidFill>
                <a:latin typeface="Arial"/>
                <a:cs typeface="Arial"/>
              </a:rPr>
              <a:t> </a:t>
            </a:r>
            <a:r>
              <a:rPr sz="650" spc="45" dirty="0">
                <a:solidFill>
                  <a:srgbClr val="231F20"/>
                </a:solidFill>
                <a:latin typeface="Arial"/>
                <a:cs typeface="Arial"/>
              </a:rPr>
              <a:t>de</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ikke</a:t>
            </a:r>
            <a:r>
              <a:rPr sz="650" spc="40" dirty="0">
                <a:solidFill>
                  <a:srgbClr val="231F20"/>
                </a:solidFill>
                <a:latin typeface="Arial"/>
                <a:cs typeface="Arial"/>
              </a:rPr>
              <a:t> </a:t>
            </a:r>
            <a:r>
              <a:rPr sz="650" spc="45" dirty="0">
                <a:solidFill>
                  <a:srgbClr val="231F20"/>
                </a:solidFill>
                <a:latin typeface="Arial"/>
                <a:cs typeface="Arial"/>
              </a:rPr>
              <a:t>kunn</a:t>
            </a:r>
            <a:r>
              <a:rPr sz="650" spc="35" dirty="0">
                <a:solidFill>
                  <a:srgbClr val="231F20"/>
                </a:solidFill>
                <a:latin typeface="Arial"/>
                <a:cs typeface="Arial"/>
              </a:rPr>
              <a:t>e</a:t>
            </a:r>
            <a:r>
              <a:rPr sz="650" spc="40" dirty="0">
                <a:solidFill>
                  <a:srgbClr val="231F20"/>
                </a:solidFill>
                <a:latin typeface="Arial"/>
                <a:cs typeface="Arial"/>
              </a:rPr>
              <a:t> yd</a:t>
            </a:r>
            <a:r>
              <a:rPr sz="650" spc="35" dirty="0">
                <a:solidFill>
                  <a:srgbClr val="231F20"/>
                </a:solidFill>
                <a:latin typeface="Arial"/>
                <a:cs typeface="Arial"/>
              </a:rPr>
              <a:t>e</a:t>
            </a:r>
            <a:r>
              <a:rPr sz="650" spc="40" dirty="0">
                <a:solidFill>
                  <a:srgbClr val="231F20"/>
                </a:solidFill>
                <a:latin typeface="Arial"/>
                <a:cs typeface="Arial"/>
              </a:rPr>
              <a:t> </a:t>
            </a:r>
            <a:r>
              <a:rPr sz="650" spc="45" dirty="0">
                <a:solidFill>
                  <a:srgbClr val="231F20"/>
                </a:solidFill>
                <a:latin typeface="Arial"/>
                <a:cs typeface="Arial"/>
              </a:rPr>
              <a:t>de</a:t>
            </a:r>
            <a:r>
              <a:rPr sz="650" spc="15" dirty="0">
                <a:solidFill>
                  <a:srgbClr val="231F20"/>
                </a:solidFill>
                <a:latin typeface="Arial"/>
                <a:cs typeface="Arial"/>
              </a:rPr>
              <a:t>t</a:t>
            </a:r>
            <a:r>
              <a:rPr sz="650" spc="40" dirty="0">
                <a:solidFill>
                  <a:srgbClr val="231F20"/>
                </a:solidFill>
                <a:latin typeface="Arial"/>
                <a:cs typeface="Arial"/>
              </a:rPr>
              <a:t> maksimal</a:t>
            </a:r>
            <a:r>
              <a:rPr sz="650" spc="35" dirty="0">
                <a:solidFill>
                  <a:srgbClr val="231F20"/>
                </a:solidFill>
                <a:latin typeface="Arial"/>
                <a:cs typeface="Arial"/>
              </a:rPr>
              <a:t>e</a:t>
            </a:r>
            <a:r>
              <a:rPr sz="650" spc="40" dirty="0">
                <a:solidFill>
                  <a:srgbClr val="231F20"/>
                </a:solidFill>
                <a:latin typeface="Arial"/>
                <a:cs typeface="Arial"/>
              </a:rPr>
              <a:t> beskyttelsesnivea</a:t>
            </a:r>
            <a:r>
              <a:rPr sz="650" spc="35" dirty="0">
                <a:solidFill>
                  <a:srgbClr val="231F20"/>
                </a:solidFill>
                <a:latin typeface="Arial"/>
                <a:cs typeface="Arial"/>
              </a:rPr>
              <a:t>u</a:t>
            </a:r>
            <a:r>
              <a:rPr sz="650" spc="40" dirty="0">
                <a:solidFill>
                  <a:srgbClr val="231F20"/>
                </a:solidFill>
                <a:latin typeface="Arial"/>
                <a:cs typeface="Arial"/>
              </a:rPr>
              <a:t> </a:t>
            </a:r>
            <a:r>
              <a:rPr sz="650" spc="45" dirty="0">
                <a:solidFill>
                  <a:srgbClr val="231F20"/>
                </a:solidFill>
                <a:latin typeface="Arial"/>
                <a:cs typeface="Arial"/>
              </a:rPr>
              <a:t>o</a:t>
            </a:r>
            <a:r>
              <a:rPr sz="650" spc="35" dirty="0">
                <a:solidFill>
                  <a:srgbClr val="231F20"/>
                </a:solidFill>
                <a:latin typeface="Arial"/>
                <a:cs typeface="Arial"/>
              </a:rPr>
              <a:t>g</a:t>
            </a:r>
            <a:r>
              <a:rPr sz="650" spc="40" dirty="0">
                <a:solidFill>
                  <a:srgbClr val="231F20"/>
                </a:solidFill>
                <a:latin typeface="Arial"/>
                <a:cs typeface="Arial"/>
              </a:rPr>
              <a:t> ska</a:t>
            </a:r>
            <a:r>
              <a:rPr sz="650" spc="10" dirty="0">
                <a:solidFill>
                  <a:srgbClr val="231F20"/>
                </a:solidFill>
                <a:latin typeface="Arial"/>
                <a:cs typeface="Arial"/>
              </a:rPr>
              <a:t>l</a:t>
            </a:r>
            <a:r>
              <a:rPr sz="650" spc="40" dirty="0">
                <a:solidFill>
                  <a:srgbClr val="231F20"/>
                </a:solidFill>
                <a:latin typeface="Arial"/>
                <a:cs typeface="Arial"/>
              </a:rPr>
              <a:t> </a:t>
            </a:r>
            <a:r>
              <a:rPr sz="650" spc="10" dirty="0">
                <a:solidFill>
                  <a:srgbClr val="231F20"/>
                </a:solidFill>
                <a:latin typeface="Arial"/>
                <a:cs typeface="Arial"/>
              </a:rPr>
              <a:t>i</a:t>
            </a:r>
            <a:r>
              <a:rPr sz="650" spc="40" dirty="0">
                <a:solidFill>
                  <a:srgbClr val="231F20"/>
                </a:solidFill>
                <a:latin typeface="Arial"/>
                <a:cs typeface="Arial"/>
              </a:rPr>
              <a:t> s</a:t>
            </a:r>
            <a:r>
              <a:rPr sz="650" spc="35" dirty="0">
                <a:solidFill>
                  <a:srgbClr val="231F20"/>
                </a:solidFill>
                <a:latin typeface="Arial"/>
                <a:cs typeface="Arial"/>
              </a:rPr>
              <a:t>å</a:t>
            </a:r>
            <a:r>
              <a:rPr sz="650" spc="40" dirty="0">
                <a:solidFill>
                  <a:srgbClr val="231F20"/>
                </a:solidFill>
                <a:latin typeface="Arial"/>
                <a:cs typeface="Arial"/>
              </a:rPr>
              <a:t> </a:t>
            </a:r>
            <a:r>
              <a:rPr sz="650" spc="30" dirty="0">
                <a:solidFill>
                  <a:srgbClr val="231F20"/>
                </a:solidFill>
                <a:latin typeface="Arial"/>
                <a:cs typeface="Arial"/>
              </a:rPr>
              <a:t>tilfæld</a:t>
            </a:r>
            <a:r>
              <a:rPr sz="650" spc="35" dirty="0">
                <a:solidFill>
                  <a:srgbClr val="231F20"/>
                </a:solidFill>
                <a:latin typeface="Arial"/>
                <a:cs typeface="Arial"/>
              </a:rPr>
              <a:t>e</a:t>
            </a:r>
            <a:r>
              <a:rPr sz="650" spc="40" dirty="0">
                <a:solidFill>
                  <a:srgbClr val="231F20"/>
                </a:solidFill>
                <a:latin typeface="Arial"/>
                <a:cs typeface="Arial"/>
              </a:rPr>
              <a:t> reparere</a:t>
            </a:r>
            <a:r>
              <a:rPr sz="650" spc="30" dirty="0">
                <a:solidFill>
                  <a:srgbClr val="231F20"/>
                </a:solidFill>
                <a:latin typeface="Arial"/>
                <a:cs typeface="Arial"/>
              </a:rPr>
              <a:t>s</a:t>
            </a:r>
            <a:r>
              <a:rPr sz="650" spc="40" dirty="0">
                <a:solidFill>
                  <a:srgbClr val="231F20"/>
                </a:solidFill>
                <a:latin typeface="Arial"/>
                <a:cs typeface="Arial"/>
              </a:rPr>
              <a:t> </a:t>
            </a:r>
            <a:r>
              <a:rPr sz="650" spc="35" dirty="0">
                <a:solidFill>
                  <a:srgbClr val="231F20"/>
                </a:solidFill>
                <a:latin typeface="Arial"/>
                <a:cs typeface="Arial"/>
              </a:rPr>
              <a:t>elle</a:t>
            </a:r>
            <a:r>
              <a:rPr sz="650" spc="20" dirty="0">
                <a:solidFill>
                  <a:srgbClr val="231F20"/>
                </a:solidFill>
                <a:latin typeface="Arial"/>
                <a:cs typeface="Arial"/>
              </a:rPr>
              <a:t>r</a:t>
            </a:r>
            <a:r>
              <a:rPr sz="650" spc="40" dirty="0">
                <a:solidFill>
                  <a:srgbClr val="231F20"/>
                </a:solidFill>
                <a:latin typeface="Arial"/>
                <a:cs typeface="Arial"/>
              </a:rPr>
              <a:t> </a:t>
            </a:r>
            <a:r>
              <a:rPr sz="650" spc="35" dirty="0">
                <a:solidFill>
                  <a:srgbClr val="231F20"/>
                </a:solidFill>
                <a:latin typeface="Arial"/>
                <a:cs typeface="Arial"/>
              </a:rPr>
              <a:t>erstatte</a:t>
            </a:r>
            <a:r>
              <a:rPr sz="650" spc="30" dirty="0">
                <a:solidFill>
                  <a:srgbClr val="231F20"/>
                </a:solidFill>
                <a:latin typeface="Arial"/>
                <a:cs typeface="Arial"/>
              </a:rPr>
              <a:t>s</a:t>
            </a:r>
            <a:r>
              <a:rPr sz="650" spc="40" dirty="0">
                <a:solidFill>
                  <a:srgbClr val="231F20"/>
                </a:solidFill>
                <a:latin typeface="Arial"/>
                <a:cs typeface="Arial"/>
              </a:rPr>
              <a:t> </a:t>
            </a:r>
            <a:r>
              <a:rPr sz="650" spc="35" dirty="0">
                <a:solidFill>
                  <a:srgbClr val="231F20"/>
                </a:solidFill>
                <a:latin typeface="Arial"/>
                <a:cs typeface="Arial"/>
              </a:rPr>
              <a:t>øjeblikkeligt</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Anven</a:t>
            </a:r>
            <a:r>
              <a:rPr sz="650" spc="35" dirty="0">
                <a:solidFill>
                  <a:srgbClr val="231F20"/>
                </a:solidFill>
                <a:latin typeface="Arial"/>
                <a:cs typeface="Arial"/>
              </a:rPr>
              <a:t>d</a:t>
            </a:r>
            <a:r>
              <a:rPr sz="650" spc="40" dirty="0">
                <a:solidFill>
                  <a:srgbClr val="231F20"/>
                </a:solidFill>
                <a:latin typeface="Arial"/>
                <a:cs typeface="Arial"/>
              </a:rPr>
              <a:t> </a:t>
            </a:r>
            <a:r>
              <a:rPr sz="650" spc="30" dirty="0">
                <a:solidFill>
                  <a:srgbClr val="231F20"/>
                </a:solidFill>
                <a:latin typeface="Arial"/>
                <a:cs typeface="Arial"/>
              </a:rPr>
              <a:t>aldri</a:t>
            </a:r>
            <a:r>
              <a:rPr sz="650" spc="35" dirty="0">
                <a:solidFill>
                  <a:srgbClr val="231F20"/>
                </a:solidFill>
                <a:latin typeface="Arial"/>
                <a:cs typeface="Arial"/>
              </a:rPr>
              <a:t>g</a:t>
            </a:r>
            <a:r>
              <a:rPr sz="650" spc="40" dirty="0">
                <a:solidFill>
                  <a:srgbClr val="231F20"/>
                </a:solidFill>
                <a:latin typeface="Arial"/>
                <a:cs typeface="Arial"/>
              </a:rPr>
              <a:t> </a:t>
            </a:r>
            <a:r>
              <a:rPr sz="650" spc="35" dirty="0">
                <a:solidFill>
                  <a:srgbClr val="231F20"/>
                </a:solidFill>
                <a:latin typeface="Arial"/>
                <a:cs typeface="Arial"/>
              </a:rPr>
              <a:t>et</a:t>
            </a:r>
            <a:r>
              <a:rPr sz="650" spc="40" dirty="0">
                <a:solidFill>
                  <a:srgbClr val="231F20"/>
                </a:solidFill>
                <a:latin typeface="Arial"/>
                <a:cs typeface="Arial"/>
              </a:rPr>
              <a:t> beskadige</a:t>
            </a:r>
            <a:r>
              <a:rPr sz="650" spc="15" dirty="0">
                <a:solidFill>
                  <a:srgbClr val="231F20"/>
                </a:solidFill>
                <a:latin typeface="Arial"/>
                <a:cs typeface="Arial"/>
              </a:rPr>
              <a:t>t</a:t>
            </a:r>
            <a:r>
              <a:rPr sz="650" spc="40" dirty="0">
                <a:solidFill>
                  <a:srgbClr val="231F20"/>
                </a:solidFill>
                <a:latin typeface="Arial"/>
                <a:cs typeface="Arial"/>
              </a:rPr>
              <a:t> produkt</a:t>
            </a:r>
            <a:r>
              <a:rPr sz="650" spc="15" dirty="0">
                <a:solidFill>
                  <a:srgbClr val="231F20"/>
                </a:solidFill>
                <a:latin typeface="Arial"/>
                <a:cs typeface="Arial"/>
              </a:rPr>
              <a:t>.</a:t>
            </a:r>
            <a:r>
              <a:rPr sz="650" spc="40" dirty="0">
                <a:solidFill>
                  <a:srgbClr val="231F20"/>
                </a:solidFill>
                <a:latin typeface="Arial"/>
                <a:cs typeface="Arial"/>
              </a:rPr>
              <a:t> Reparatio</a:t>
            </a:r>
            <a:r>
              <a:rPr sz="650" spc="35" dirty="0">
                <a:solidFill>
                  <a:srgbClr val="231F20"/>
                </a:solidFill>
                <a:latin typeface="Arial"/>
                <a:cs typeface="Arial"/>
              </a:rPr>
              <a:t>n</a:t>
            </a:r>
            <a:r>
              <a:rPr sz="650" spc="40" dirty="0">
                <a:solidFill>
                  <a:srgbClr val="231F20"/>
                </a:solidFill>
                <a:latin typeface="Arial"/>
                <a:cs typeface="Arial"/>
              </a:rPr>
              <a:t> </a:t>
            </a:r>
            <a:r>
              <a:rPr sz="650" spc="45" dirty="0">
                <a:solidFill>
                  <a:srgbClr val="231F20"/>
                </a:solidFill>
                <a:latin typeface="Arial"/>
                <a:cs typeface="Arial"/>
              </a:rPr>
              <a:t>a</a:t>
            </a:r>
            <a:r>
              <a:rPr sz="650" spc="15" dirty="0">
                <a:solidFill>
                  <a:srgbClr val="231F20"/>
                </a:solidFill>
                <a:latin typeface="Arial"/>
                <a:cs typeface="Arial"/>
              </a:rPr>
              <a:t>f</a:t>
            </a:r>
            <a:r>
              <a:rPr sz="650" spc="40" dirty="0">
                <a:solidFill>
                  <a:srgbClr val="231F20"/>
                </a:solidFill>
                <a:latin typeface="Arial"/>
                <a:cs typeface="Arial"/>
              </a:rPr>
              <a:t> </a:t>
            </a:r>
            <a:r>
              <a:rPr sz="650" spc="35" dirty="0">
                <a:solidFill>
                  <a:srgbClr val="231F20"/>
                </a:solidFill>
                <a:latin typeface="Arial"/>
                <a:cs typeface="Arial"/>
              </a:rPr>
              <a:t>dette</a:t>
            </a:r>
            <a:r>
              <a:rPr sz="650" spc="40" dirty="0">
                <a:solidFill>
                  <a:srgbClr val="231F20"/>
                </a:solidFill>
                <a:latin typeface="Arial"/>
                <a:cs typeface="Arial"/>
              </a:rPr>
              <a:t> produk</a:t>
            </a:r>
            <a:r>
              <a:rPr sz="650" spc="15" dirty="0">
                <a:solidFill>
                  <a:srgbClr val="231F20"/>
                </a:solidFill>
                <a:latin typeface="Arial"/>
                <a:cs typeface="Arial"/>
              </a:rPr>
              <a:t>t</a:t>
            </a:r>
            <a:r>
              <a:rPr sz="650" spc="40" dirty="0">
                <a:solidFill>
                  <a:srgbClr val="231F20"/>
                </a:solidFill>
                <a:latin typeface="Arial"/>
                <a:cs typeface="Arial"/>
              </a:rPr>
              <a:t> ka</a:t>
            </a:r>
            <a:r>
              <a:rPr sz="650" spc="35" dirty="0">
                <a:solidFill>
                  <a:srgbClr val="231F20"/>
                </a:solidFill>
                <a:latin typeface="Arial"/>
                <a:cs typeface="Arial"/>
              </a:rPr>
              <a:t>n</a:t>
            </a:r>
            <a:r>
              <a:rPr sz="650" spc="40" dirty="0">
                <a:solidFill>
                  <a:srgbClr val="231F20"/>
                </a:solidFill>
                <a:latin typeface="Arial"/>
                <a:cs typeface="Arial"/>
              </a:rPr>
              <a:t> ku</a:t>
            </a:r>
            <a:r>
              <a:rPr sz="650" spc="35" dirty="0">
                <a:solidFill>
                  <a:srgbClr val="231F20"/>
                </a:solidFill>
                <a:latin typeface="Arial"/>
                <a:cs typeface="Arial"/>
              </a:rPr>
              <a:t>n</a:t>
            </a:r>
            <a:r>
              <a:rPr sz="650" spc="40" dirty="0">
                <a:solidFill>
                  <a:srgbClr val="231F20"/>
                </a:solidFill>
                <a:latin typeface="Arial"/>
                <a:cs typeface="Arial"/>
              </a:rPr>
              <a:t> acceptere</a:t>
            </a:r>
            <a:r>
              <a:rPr sz="650" spc="30" dirty="0">
                <a:solidFill>
                  <a:srgbClr val="231F20"/>
                </a:solidFill>
                <a:latin typeface="Arial"/>
                <a:cs typeface="Arial"/>
              </a:rPr>
              <a:t>s</a:t>
            </a:r>
            <a:r>
              <a:rPr sz="650" spc="40" dirty="0">
                <a:solidFill>
                  <a:srgbClr val="231F20"/>
                </a:solidFill>
                <a:latin typeface="Arial"/>
                <a:cs typeface="Arial"/>
              </a:rPr>
              <a:t> </a:t>
            </a:r>
            <a:r>
              <a:rPr sz="650" spc="10" dirty="0">
                <a:solidFill>
                  <a:srgbClr val="231F20"/>
                </a:solidFill>
                <a:latin typeface="Arial"/>
                <a:cs typeface="Arial"/>
              </a:rPr>
              <a:t>i</a:t>
            </a:r>
            <a:r>
              <a:rPr sz="650" spc="40" dirty="0">
                <a:solidFill>
                  <a:srgbClr val="231F20"/>
                </a:solidFill>
                <a:latin typeface="Arial"/>
                <a:cs typeface="Arial"/>
              </a:rPr>
              <a:t> </a:t>
            </a:r>
            <a:r>
              <a:rPr sz="650" spc="45" dirty="0">
                <a:solidFill>
                  <a:srgbClr val="231F20"/>
                </a:solidFill>
                <a:latin typeface="Arial"/>
                <a:cs typeface="Arial"/>
              </a:rPr>
              <a:t>d</a:t>
            </a:r>
            <a:r>
              <a:rPr sz="650" spc="35" dirty="0">
                <a:solidFill>
                  <a:srgbClr val="231F20"/>
                </a:solidFill>
                <a:latin typeface="Arial"/>
                <a:cs typeface="Arial"/>
              </a:rPr>
              <a:t>e</a:t>
            </a:r>
            <a:r>
              <a:rPr sz="650" spc="40" dirty="0">
                <a:solidFill>
                  <a:srgbClr val="231F20"/>
                </a:solidFill>
                <a:latin typeface="Arial"/>
                <a:cs typeface="Arial"/>
              </a:rPr>
              <a:t> </a:t>
            </a:r>
            <a:r>
              <a:rPr sz="650" spc="35" dirty="0">
                <a:solidFill>
                  <a:srgbClr val="231F20"/>
                </a:solidFill>
                <a:latin typeface="Arial"/>
                <a:cs typeface="Arial"/>
              </a:rPr>
              <a:t>tilfælde</a:t>
            </a:r>
            <a:r>
              <a:rPr sz="650" spc="15" dirty="0">
                <a:solidFill>
                  <a:srgbClr val="231F20"/>
                </a:solidFill>
                <a:latin typeface="Arial"/>
                <a:cs typeface="Arial"/>
              </a:rPr>
              <a:t>,</a:t>
            </a:r>
            <a:r>
              <a:rPr sz="650" spc="40" dirty="0">
                <a:solidFill>
                  <a:srgbClr val="231F20"/>
                </a:solidFill>
                <a:latin typeface="Arial"/>
                <a:cs typeface="Arial"/>
              </a:rPr>
              <a:t> hvo</a:t>
            </a:r>
            <a:r>
              <a:rPr sz="650" spc="20" dirty="0">
                <a:solidFill>
                  <a:srgbClr val="231F20"/>
                </a:solidFill>
                <a:latin typeface="Arial"/>
                <a:cs typeface="Arial"/>
              </a:rPr>
              <a:t>r</a:t>
            </a:r>
            <a:r>
              <a:rPr sz="650" spc="40" dirty="0">
                <a:solidFill>
                  <a:srgbClr val="231F20"/>
                </a:solidFill>
                <a:latin typeface="Arial"/>
                <a:cs typeface="Arial"/>
              </a:rPr>
              <a:t> sikkerhedskraven</a:t>
            </a:r>
            <a:r>
              <a:rPr sz="650" spc="35" dirty="0">
                <a:solidFill>
                  <a:srgbClr val="231F20"/>
                </a:solidFill>
                <a:latin typeface="Arial"/>
                <a:cs typeface="Arial"/>
              </a:rPr>
              <a:t>e</a:t>
            </a:r>
            <a:r>
              <a:rPr sz="650" spc="40" dirty="0">
                <a:solidFill>
                  <a:srgbClr val="231F20"/>
                </a:solidFill>
                <a:latin typeface="Arial"/>
                <a:cs typeface="Arial"/>
              </a:rPr>
              <a:t> </a:t>
            </a:r>
            <a:r>
              <a:rPr sz="650" spc="25" dirty="0">
                <a:solidFill>
                  <a:srgbClr val="231F20"/>
                </a:solidFill>
                <a:latin typeface="Arial"/>
                <a:cs typeface="Arial"/>
              </a:rPr>
              <a:t>ti</a:t>
            </a:r>
            <a:r>
              <a:rPr sz="650" spc="15" dirty="0">
                <a:solidFill>
                  <a:srgbClr val="231F20"/>
                </a:solidFill>
                <a:latin typeface="Arial"/>
                <a:cs typeface="Arial"/>
              </a:rPr>
              <a:t>l</a:t>
            </a:r>
            <a:r>
              <a:rPr sz="650" spc="40" dirty="0">
                <a:solidFill>
                  <a:srgbClr val="231F20"/>
                </a:solidFill>
                <a:latin typeface="Arial"/>
                <a:cs typeface="Arial"/>
              </a:rPr>
              <a:t> </a:t>
            </a:r>
            <a:r>
              <a:rPr sz="650" spc="35" dirty="0">
                <a:solidFill>
                  <a:srgbClr val="231F20"/>
                </a:solidFill>
                <a:latin typeface="Arial"/>
                <a:cs typeface="Arial"/>
              </a:rPr>
              <a:t>dette</a:t>
            </a:r>
            <a:r>
              <a:rPr sz="650" spc="40" dirty="0">
                <a:solidFill>
                  <a:srgbClr val="231F20"/>
                </a:solidFill>
                <a:latin typeface="Arial"/>
                <a:cs typeface="Arial"/>
              </a:rPr>
              <a:t> produk</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ikke</a:t>
            </a:r>
            <a:r>
              <a:rPr sz="650" spc="40" dirty="0">
                <a:solidFill>
                  <a:srgbClr val="231F20"/>
                </a:solidFill>
                <a:latin typeface="Arial"/>
                <a:cs typeface="Arial"/>
              </a:rPr>
              <a:t> påvirkes</a:t>
            </a:r>
            <a:r>
              <a:rPr sz="650" spc="15" dirty="0">
                <a:solidFill>
                  <a:srgbClr val="231F20"/>
                </a:solidFill>
                <a:latin typeface="Arial"/>
                <a:cs typeface="Arial"/>
              </a:rPr>
              <a:t>.</a:t>
            </a:r>
            <a:r>
              <a:rPr sz="650" spc="40" dirty="0">
                <a:solidFill>
                  <a:srgbClr val="231F20"/>
                </a:solidFill>
                <a:latin typeface="Arial"/>
                <a:cs typeface="Arial"/>
              </a:rPr>
              <a:t> </a:t>
            </a:r>
            <a:r>
              <a:rPr sz="650" spc="15" dirty="0">
                <a:solidFill>
                  <a:srgbClr val="231F20"/>
                </a:solidFill>
                <a:latin typeface="Arial"/>
                <a:cs typeface="Arial"/>
              </a:rPr>
              <a:t>I</a:t>
            </a:r>
            <a:r>
              <a:rPr sz="650" spc="40" dirty="0">
                <a:solidFill>
                  <a:srgbClr val="231F20"/>
                </a:solidFill>
                <a:latin typeface="Arial"/>
                <a:cs typeface="Arial"/>
              </a:rPr>
              <a:t> </a:t>
            </a:r>
            <a:r>
              <a:rPr sz="650" spc="30" dirty="0">
                <a:solidFill>
                  <a:srgbClr val="231F20"/>
                </a:solidFill>
                <a:latin typeface="Arial"/>
                <a:cs typeface="Arial"/>
              </a:rPr>
              <a:t>tvivlstilfæld</a:t>
            </a:r>
            <a:r>
              <a:rPr sz="650" spc="35" dirty="0">
                <a:solidFill>
                  <a:srgbClr val="231F20"/>
                </a:solidFill>
                <a:latin typeface="Arial"/>
                <a:cs typeface="Arial"/>
              </a:rPr>
              <a:t>e</a:t>
            </a:r>
            <a:r>
              <a:rPr sz="650" spc="40" dirty="0">
                <a:solidFill>
                  <a:srgbClr val="231F20"/>
                </a:solidFill>
                <a:latin typeface="Arial"/>
                <a:cs typeface="Arial"/>
              </a:rPr>
              <a:t> ska</a:t>
            </a:r>
            <a:r>
              <a:rPr sz="650" spc="10" dirty="0">
                <a:solidFill>
                  <a:srgbClr val="231F20"/>
                </a:solidFill>
                <a:latin typeface="Arial"/>
                <a:cs typeface="Arial"/>
              </a:rPr>
              <a:t>l</a:t>
            </a:r>
            <a:r>
              <a:rPr sz="650" spc="40" dirty="0">
                <a:solidFill>
                  <a:srgbClr val="231F20"/>
                </a:solidFill>
                <a:latin typeface="Arial"/>
                <a:cs typeface="Arial"/>
              </a:rPr>
              <a:t> </a:t>
            </a:r>
            <a:r>
              <a:rPr sz="650" spc="45" dirty="0">
                <a:solidFill>
                  <a:srgbClr val="231F20"/>
                </a:solidFill>
                <a:latin typeface="Arial"/>
                <a:cs typeface="Arial"/>
              </a:rPr>
              <a:t>du</a:t>
            </a:r>
            <a:r>
              <a:rPr sz="650" spc="25" dirty="0">
                <a:solidFill>
                  <a:srgbClr val="231F20"/>
                </a:solidFill>
                <a:latin typeface="Arial"/>
                <a:cs typeface="Arial"/>
              </a:rPr>
              <a:t> </a:t>
            </a:r>
            <a:r>
              <a:rPr sz="650" spc="35" dirty="0">
                <a:solidFill>
                  <a:srgbClr val="231F20"/>
                </a:solidFill>
                <a:latin typeface="Arial"/>
                <a:cs typeface="Arial"/>
              </a:rPr>
              <a:t> kontakte</a:t>
            </a:r>
            <a:r>
              <a:rPr sz="650" spc="40" dirty="0">
                <a:solidFill>
                  <a:srgbClr val="231F20"/>
                </a:solidFill>
                <a:latin typeface="Arial"/>
                <a:cs typeface="Arial"/>
              </a:rPr>
              <a:t> nedenståend</a:t>
            </a:r>
            <a:r>
              <a:rPr sz="650" spc="35" dirty="0">
                <a:solidFill>
                  <a:srgbClr val="231F20"/>
                </a:solidFill>
                <a:latin typeface="Arial"/>
                <a:cs typeface="Arial"/>
              </a:rPr>
              <a:t>e</a:t>
            </a:r>
            <a:r>
              <a:rPr sz="650" spc="40" dirty="0">
                <a:solidFill>
                  <a:srgbClr val="231F20"/>
                </a:solidFill>
                <a:latin typeface="Arial"/>
                <a:cs typeface="Arial"/>
              </a:rPr>
              <a:t> fabrikant</a:t>
            </a:r>
            <a:r>
              <a:rPr sz="650" spc="15" dirty="0">
                <a:solidFill>
                  <a:srgbClr val="231F20"/>
                </a:solidFill>
                <a:latin typeface="Arial"/>
                <a:cs typeface="Arial"/>
              </a:rPr>
              <a:t>,</a:t>
            </a:r>
            <a:r>
              <a:rPr sz="650" spc="40" dirty="0">
                <a:solidFill>
                  <a:srgbClr val="231F20"/>
                </a:solidFill>
                <a:latin typeface="Arial"/>
                <a:cs typeface="Arial"/>
              </a:rPr>
              <a:t> fø</a:t>
            </a:r>
            <a:r>
              <a:rPr sz="650" spc="20" dirty="0">
                <a:solidFill>
                  <a:srgbClr val="231F20"/>
                </a:solidFill>
                <a:latin typeface="Arial"/>
                <a:cs typeface="Arial"/>
              </a:rPr>
              <a:t>r</a:t>
            </a:r>
            <a:r>
              <a:rPr sz="650" spc="40" dirty="0">
                <a:solidFill>
                  <a:srgbClr val="231F20"/>
                </a:solidFill>
                <a:latin typeface="Arial"/>
                <a:cs typeface="Arial"/>
              </a:rPr>
              <a:t> </a:t>
            </a:r>
            <a:r>
              <a:rPr sz="650" spc="45" dirty="0">
                <a:solidFill>
                  <a:srgbClr val="231F20"/>
                </a:solidFill>
                <a:latin typeface="Arial"/>
                <a:cs typeface="Arial"/>
              </a:rPr>
              <a:t>d</a:t>
            </a:r>
            <a:r>
              <a:rPr sz="650" spc="35" dirty="0">
                <a:solidFill>
                  <a:srgbClr val="231F20"/>
                </a:solidFill>
                <a:latin typeface="Arial"/>
                <a:cs typeface="Arial"/>
              </a:rPr>
              <a:t>u</a:t>
            </a:r>
            <a:r>
              <a:rPr sz="650" spc="40" dirty="0">
                <a:solidFill>
                  <a:srgbClr val="231F20"/>
                </a:solidFill>
                <a:latin typeface="Arial"/>
                <a:cs typeface="Arial"/>
              </a:rPr>
              <a:t> forsøge</a:t>
            </a:r>
            <a:r>
              <a:rPr sz="650" spc="20" dirty="0">
                <a:solidFill>
                  <a:srgbClr val="231F20"/>
                </a:solidFill>
                <a:latin typeface="Arial"/>
                <a:cs typeface="Arial"/>
              </a:rPr>
              <a:t>r</a:t>
            </a:r>
            <a:r>
              <a:rPr sz="650" spc="40" dirty="0">
                <a:solidFill>
                  <a:srgbClr val="231F20"/>
                </a:solidFill>
                <a:latin typeface="Arial"/>
                <a:cs typeface="Arial"/>
              </a:rPr>
              <a:t> </a:t>
            </a:r>
            <a:r>
              <a:rPr sz="650" spc="45" dirty="0">
                <a:solidFill>
                  <a:srgbClr val="231F20"/>
                </a:solidFill>
                <a:latin typeface="Arial"/>
                <a:cs typeface="Arial"/>
              </a:rPr>
              <a:t>a</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reparere</a:t>
            </a:r>
            <a:r>
              <a:rPr sz="650" spc="40" dirty="0">
                <a:solidFill>
                  <a:srgbClr val="231F20"/>
                </a:solidFill>
                <a:latin typeface="Arial"/>
                <a:cs typeface="Arial"/>
              </a:rPr>
              <a:t> </a:t>
            </a:r>
            <a:r>
              <a:rPr sz="650" spc="35" dirty="0">
                <a:solidFill>
                  <a:srgbClr val="231F20"/>
                </a:solidFill>
                <a:latin typeface="Arial"/>
                <a:cs typeface="Arial"/>
              </a:rPr>
              <a:t>pr</a:t>
            </a:r>
            <a:r>
              <a:rPr sz="650" spc="40" dirty="0">
                <a:solidFill>
                  <a:srgbClr val="231F20"/>
                </a:solidFill>
                <a:latin typeface="Arial"/>
                <a:cs typeface="Arial"/>
              </a:rPr>
              <a:t>oduktet</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Kontak</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di</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affaldscente</a:t>
            </a:r>
            <a:r>
              <a:rPr sz="650" spc="20" dirty="0">
                <a:solidFill>
                  <a:srgbClr val="231F20"/>
                </a:solidFill>
                <a:latin typeface="Arial"/>
                <a:cs typeface="Arial"/>
              </a:rPr>
              <a:t>r</a:t>
            </a:r>
            <a:r>
              <a:rPr sz="650" spc="40" dirty="0">
                <a:solidFill>
                  <a:srgbClr val="231F20"/>
                </a:solidFill>
                <a:latin typeface="Arial"/>
                <a:cs typeface="Arial"/>
              </a:rPr>
              <a:t> </a:t>
            </a:r>
            <a:r>
              <a:rPr sz="650" spc="35" dirty="0">
                <a:solidFill>
                  <a:srgbClr val="231F20"/>
                </a:solidFill>
                <a:latin typeface="Arial"/>
                <a:cs typeface="Arial"/>
              </a:rPr>
              <a:t>fo</a:t>
            </a:r>
            <a:r>
              <a:rPr sz="650" spc="20" dirty="0">
                <a:solidFill>
                  <a:srgbClr val="231F20"/>
                </a:solidFill>
                <a:latin typeface="Arial"/>
                <a:cs typeface="Arial"/>
              </a:rPr>
              <a:t>r</a:t>
            </a:r>
            <a:r>
              <a:rPr sz="650" spc="40" dirty="0">
                <a:solidFill>
                  <a:srgbClr val="231F20"/>
                </a:solidFill>
                <a:latin typeface="Arial"/>
                <a:cs typeface="Arial"/>
              </a:rPr>
              <a:t> korrek</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afskaffelse</a:t>
            </a:r>
            <a:r>
              <a:rPr sz="650" spc="40" dirty="0">
                <a:solidFill>
                  <a:srgbClr val="231F20"/>
                </a:solidFill>
                <a:latin typeface="Arial"/>
                <a:cs typeface="Arial"/>
              </a:rPr>
              <a:t> </a:t>
            </a:r>
            <a:r>
              <a:rPr sz="650" spc="45" dirty="0">
                <a:solidFill>
                  <a:srgbClr val="231F20"/>
                </a:solidFill>
                <a:latin typeface="Arial"/>
                <a:cs typeface="Arial"/>
              </a:rPr>
              <a:t>a</a:t>
            </a:r>
            <a:r>
              <a:rPr sz="650" spc="15" dirty="0">
                <a:solidFill>
                  <a:srgbClr val="231F20"/>
                </a:solidFill>
                <a:latin typeface="Arial"/>
                <a:cs typeface="Arial"/>
              </a:rPr>
              <a:t>f</a:t>
            </a:r>
            <a:r>
              <a:rPr sz="650" spc="40" dirty="0">
                <a:solidFill>
                  <a:srgbClr val="231F20"/>
                </a:solidFill>
                <a:latin typeface="Arial"/>
                <a:cs typeface="Arial"/>
              </a:rPr>
              <a:t> </a:t>
            </a:r>
            <a:r>
              <a:rPr sz="650" spc="45" dirty="0">
                <a:solidFill>
                  <a:srgbClr val="231F20"/>
                </a:solidFill>
                <a:latin typeface="Arial"/>
                <a:cs typeface="Arial"/>
              </a:rPr>
              <a:t>denn</a:t>
            </a:r>
            <a:r>
              <a:rPr sz="650" spc="35" dirty="0">
                <a:solidFill>
                  <a:srgbClr val="231F20"/>
                </a:solidFill>
                <a:latin typeface="Arial"/>
                <a:cs typeface="Arial"/>
              </a:rPr>
              <a:t>e</a:t>
            </a:r>
            <a:r>
              <a:rPr sz="650" spc="40" dirty="0">
                <a:solidFill>
                  <a:srgbClr val="231F20"/>
                </a:solidFill>
                <a:latin typeface="Arial"/>
                <a:cs typeface="Arial"/>
              </a:rPr>
              <a:t> </a:t>
            </a:r>
            <a:r>
              <a:rPr sz="650" spc="40" dirty="0" err="1">
                <a:solidFill>
                  <a:srgbClr val="231F20"/>
                </a:solidFill>
                <a:latin typeface="Arial"/>
                <a:cs typeface="Arial"/>
              </a:rPr>
              <a:t>beskyttelsesbeklædning</a:t>
            </a:r>
            <a:r>
              <a:rPr sz="650" spc="40" dirty="0">
                <a:solidFill>
                  <a:srgbClr val="231F20"/>
                </a:solidFill>
                <a:latin typeface="Arial"/>
                <a:cs typeface="Arial"/>
              </a:rPr>
              <a:t>.</a:t>
            </a:r>
            <a:r>
              <a:rPr lang="fr-FR" sz="650" spc="40" dirty="0">
                <a:solidFill>
                  <a:srgbClr val="231F20"/>
                </a:solidFill>
                <a:latin typeface="Arial"/>
                <a:cs typeface="Arial"/>
              </a:rPr>
              <a:t> </a:t>
            </a:r>
            <a:r>
              <a:rPr lang="fr-FR" altLang="fr-FR" sz="650" spc="40" dirty="0" err="1">
                <a:solidFill>
                  <a:srgbClr val="231F20"/>
                </a:solidFill>
                <a:latin typeface="Arial"/>
                <a:cs typeface="Arial"/>
              </a:rPr>
              <a:t>Konformitetserklæringen</a:t>
            </a:r>
            <a:r>
              <a:rPr lang="fr-FR" altLang="fr-FR" sz="650" spc="40" dirty="0">
                <a:solidFill>
                  <a:srgbClr val="231F20"/>
                </a:solidFill>
                <a:latin typeface="Arial"/>
                <a:cs typeface="Arial"/>
              </a:rPr>
              <a:t> er </a:t>
            </a:r>
            <a:r>
              <a:rPr lang="fr-FR" altLang="fr-FR" sz="650" spc="40" dirty="0" err="1">
                <a:solidFill>
                  <a:srgbClr val="231F20"/>
                </a:solidFill>
                <a:latin typeface="Arial"/>
                <a:cs typeface="Arial"/>
              </a:rPr>
              <a:t>tilgængelig</a:t>
            </a:r>
            <a:r>
              <a:rPr lang="fr-FR" altLang="fr-FR" sz="650" spc="40" dirty="0">
                <a:solidFill>
                  <a:srgbClr val="231F20"/>
                </a:solidFill>
                <a:latin typeface="Arial"/>
                <a:cs typeface="Arial"/>
              </a:rPr>
              <a:t> </a:t>
            </a:r>
            <a:r>
              <a:rPr lang="fr-FR" altLang="fr-FR" sz="650" spc="40" dirty="0" err="1">
                <a:solidFill>
                  <a:srgbClr val="231F20"/>
                </a:solidFill>
                <a:latin typeface="Arial"/>
                <a:cs typeface="Arial"/>
              </a:rPr>
              <a:t>på</a:t>
            </a:r>
            <a:r>
              <a:rPr lang="fr-FR" altLang="fr-FR" sz="650" spc="40" dirty="0">
                <a:solidFill>
                  <a:srgbClr val="231F20"/>
                </a:solidFill>
                <a:latin typeface="Arial"/>
                <a:cs typeface="Arial"/>
              </a:rPr>
              <a:t> </a:t>
            </a:r>
            <a:r>
              <a:rPr lang="fr-FR" altLang="fr-FR" sz="650" spc="40" dirty="0" err="1">
                <a:solidFill>
                  <a:srgbClr val="231F20"/>
                </a:solidFill>
                <a:latin typeface="Arial"/>
                <a:cs typeface="Arial"/>
              </a:rPr>
              <a:t>hjemmesiden</a:t>
            </a:r>
            <a:r>
              <a:rPr lang="fr-FR" altLang="fr-FR" sz="650" spc="40" dirty="0">
                <a:solidFill>
                  <a:srgbClr val="231F20"/>
                </a:solidFill>
                <a:latin typeface="Arial"/>
                <a:cs typeface="Arial"/>
              </a:rPr>
              <a:t>: se **.</a:t>
            </a:r>
            <a:endParaRPr sz="650" spc="40" dirty="0">
              <a:solidFill>
                <a:srgbClr val="231F20"/>
              </a:solidFill>
              <a:latin typeface="Arial"/>
              <a:cs typeface="Arial"/>
            </a:endParaRPr>
          </a:p>
        </p:txBody>
      </p:sp>
      <p:sp>
        <p:nvSpPr>
          <p:cNvPr id="20" name="object 20"/>
          <p:cNvSpPr/>
          <p:nvPr/>
        </p:nvSpPr>
        <p:spPr>
          <a:xfrm>
            <a:off x="102537" y="3113348"/>
            <a:ext cx="7331825" cy="822685"/>
          </a:xfrm>
          <a:custGeom>
            <a:avLst/>
            <a:gdLst/>
            <a:ahLst/>
            <a:cxnLst/>
            <a:rect l="l" t="t" r="r" b="b"/>
            <a:pathLst>
              <a:path w="7199833" h="863993">
                <a:moveTo>
                  <a:pt x="7199833" y="863993"/>
                </a:moveTo>
                <a:lnTo>
                  <a:pt x="0" y="863993"/>
                </a:lnTo>
                <a:lnTo>
                  <a:pt x="0" y="0"/>
                </a:lnTo>
                <a:lnTo>
                  <a:pt x="7199833" y="0"/>
                </a:lnTo>
                <a:lnTo>
                  <a:pt x="7199833" y="863993"/>
                </a:lnTo>
                <a:close/>
              </a:path>
            </a:pathLst>
          </a:custGeom>
          <a:ln w="12700">
            <a:solidFill>
              <a:srgbClr val="231F20"/>
            </a:solidFill>
          </a:ln>
        </p:spPr>
        <p:txBody>
          <a:bodyPr wrap="square" lIns="36000" tIns="0" rIns="36000" bIns="0" rtlCol="0">
            <a:noAutofit/>
          </a:bodyPr>
          <a:lstStyle/>
          <a:p>
            <a:endParaRPr/>
          </a:p>
        </p:txBody>
      </p:sp>
      <p:grpSp>
        <p:nvGrpSpPr>
          <p:cNvPr id="68" name="Groupe 67">
            <a:extLst>
              <a:ext uri="{FF2B5EF4-FFF2-40B4-BE49-F238E27FC236}">
                <a16:creationId xmlns:a16="http://schemas.microsoft.com/office/drawing/2014/main" id="{8394394E-B8C5-468A-8994-CC1E2214DCB0}"/>
              </a:ext>
            </a:extLst>
          </p:cNvPr>
          <p:cNvGrpSpPr/>
          <p:nvPr/>
        </p:nvGrpSpPr>
        <p:grpSpPr>
          <a:xfrm>
            <a:off x="7199711" y="3101434"/>
            <a:ext cx="228155" cy="213931"/>
            <a:chOff x="7151903" y="3240011"/>
            <a:chExt cx="228155" cy="213931"/>
          </a:xfrm>
        </p:grpSpPr>
        <p:sp>
          <p:nvSpPr>
            <p:cNvPr id="21" name="object 21"/>
            <p:cNvSpPr/>
            <p:nvPr/>
          </p:nvSpPr>
          <p:spPr>
            <a:xfrm>
              <a:off x="7151903" y="3240011"/>
              <a:ext cx="228155" cy="213931"/>
            </a:xfrm>
            <a:custGeom>
              <a:avLst/>
              <a:gdLst/>
              <a:ahLst/>
              <a:cxnLst/>
              <a:rect l="l" t="t" r="r" b="b"/>
              <a:pathLst>
                <a:path w="228155" h="213931">
                  <a:moveTo>
                    <a:pt x="228155" y="213931"/>
                  </a:moveTo>
                  <a:lnTo>
                    <a:pt x="0" y="213931"/>
                  </a:lnTo>
                  <a:lnTo>
                    <a:pt x="0" y="0"/>
                  </a:lnTo>
                  <a:lnTo>
                    <a:pt x="228155" y="0"/>
                  </a:lnTo>
                  <a:lnTo>
                    <a:pt x="228155" y="213931"/>
                  </a:lnTo>
                  <a:close/>
                </a:path>
              </a:pathLst>
            </a:custGeom>
            <a:solidFill>
              <a:srgbClr val="231F20"/>
            </a:solidFill>
          </p:spPr>
          <p:txBody>
            <a:bodyPr wrap="square" lIns="0" tIns="0" rIns="0" bIns="0" rtlCol="0">
              <a:noAutofit/>
            </a:bodyPr>
            <a:lstStyle/>
            <a:p>
              <a:endParaRPr/>
            </a:p>
          </p:txBody>
        </p:sp>
        <p:sp>
          <p:nvSpPr>
            <p:cNvPr id="22" name="object 22"/>
            <p:cNvSpPr txBox="1"/>
            <p:nvPr/>
          </p:nvSpPr>
          <p:spPr>
            <a:xfrm>
              <a:off x="7189389" y="3284958"/>
              <a:ext cx="155575" cy="133985"/>
            </a:xfrm>
            <a:prstGeom prst="rect">
              <a:avLst/>
            </a:prstGeom>
          </p:spPr>
          <p:txBody>
            <a:bodyPr vert="horz" wrap="square" lIns="0" tIns="0" rIns="0" bIns="0" rtlCol="0">
              <a:noAutofit/>
            </a:bodyPr>
            <a:lstStyle/>
            <a:p>
              <a:pPr marL="12700">
                <a:lnSpc>
                  <a:spcPct val="100000"/>
                </a:lnSpc>
              </a:pPr>
              <a:r>
                <a:rPr sz="800" b="1" dirty="0">
                  <a:solidFill>
                    <a:srgbClr val="FFFFFF"/>
                  </a:solidFill>
                  <a:latin typeface="Arial"/>
                  <a:cs typeface="Arial"/>
                </a:rPr>
                <a:t>PL</a:t>
              </a:r>
              <a:endParaRPr sz="800" dirty="0">
                <a:latin typeface="Arial"/>
                <a:cs typeface="Arial"/>
              </a:endParaRPr>
            </a:p>
          </p:txBody>
        </p:sp>
      </p:grpSp>
      <p:sp>
        <p:nvSpPr>
          <p:cNvPr id="23" name="object 23"/>
          <p:cNvSpPr txBox="1"/>
          <p:nvPr/>
        </p:nvSpPr>
        <p:spPr>
          <a:xfrm>
            <a:off x="271544" y="3231027"/>
            <a:ext cx="6162040" cy="200025"/>
          </a:xfrm>
          <a:prstGeom prst="rect">
            <a:avLst/>
          </a:prstGeom>
        </p:spPr>
        <p:txBody>
          <a:bodyPr vert="horz" wrap="square" lIns="0" tIns="0" rIns="0" bIns="0" rtlCol="0">
            <a:noAutofit/>
          </a:bodyPr>
          <a:lstStyle/>
          <a:p>
            <a:pPr marL="12700">
              <a:lnSpc>
                <a:spcPct val="100000"/>
              </a:lnSpc>
            </a:pPr>
            <a:endParaRPr sz="650" dirty="0">
              <a:latin typeface="Arial"/>
              <a:cs typeface="Arial"/>
            </a:endParaRPr>
          </a:p>
        </p:txBody>
      </p:sp>
      <p:sp>
        <p:nvSpPr>
          <p:cNvPr id="24" name="object 24"/>
          <p:cNvSpPr txBox="1"/>
          <p:nvPr/>
        </p:nvSpPr>
        <p:spPr>
          <a:xfrm>
            <a:off x="116187" y="3116902"/>
            <a:ext cx="7262122" cy="819131"/>
          </a:xfrm>
          <a:prstGeom prst="rect">
            <a:avLst/>
          </a:prstGeom>
        </p:spPr>
        <p:txBody>
          <a:bodyPr vert="horz" wrap="square" lIns="0" tIns="0" rIns="0" bIns="0" rtlCol="0">
            <a:noAutofit/>
          </a:bodyPr>
          <a:lstStyle/>
          <a:p>
            <a:pPr marL="12700">
              <a:lnSpc>
                <a:spcPct val="100000"/>
              </a:lnSpc>
            </a:pPr>
            <a:r>
              <a:rPr lang="pl-PL" sz="650" spc="40" dirty="0">
                <a:solidFill>
                  <a:srgbClr val="231F20"/>
                </a:solidFill>
                <a:latin typeface="Arial"/>
                <a:cs typeface="Arial"/>
              </a:rPr>
              <a:t>tworzyw</a:t>
            </a:r>
            <a:r>
              <a:rPr lang="pl-PL" sz="650" spc="35" dirty="0">
                <a:solidFill>
                  <a:srgbClr val="231F20"/>
                </a:solidFill>
                <a:latin typeface="Arial"/>
                <a:cs typeface="Arial"/>
              </a:rPr>
              <a:t>o</a:t>
            </a:r>
            <a:r>
              <a:rPr lang="pl-PL" sz="650" spc="40" dirty="0">
                <a:solidFill>
                  <a:srgbClr val="231F20"/>
                </a:solidFill>
                <a:latin typeface="Arial"/>
                <a:cs typeface="Arial"/>
              </a:rPr>
              <a:t> </a:t>
            </a:r>
            <a:r>
              <a:rPr lang="pl-PL" sz="650" spc="15" dirty="0">
                <a:solidFill>
                  <a:srgbClr val="231F20"/>
                </a:solidFill>
                <a:latin typeface="Arial"/>
                <a:cs typeface="Arial"/>
              </a:rPr>
              <a:t>:</a:t>
            </a:r>
            <a:r>
              <a:rPr lang="pl-PL" sz="650" spc="40" dirty="0">
                <a:solidFill>
                  <a:srgbClr val="231F20"/>
                </a:solidFill>
                <a:latin typeface="Arial"/>
                <a:cs typeface="Arial"/>
              </a:rPr>
              <a:t> </a:t>
            </a:r>
            <a:r>
              <a:rPr lang="pl-PL" sz="650" spc="35" dirty="0">
                <a:solidFill>
                  <a:srgbClr val="231F20"/>
                </a:solidFill>
                <a:latin typeface="Arial"/>
                <a:cs typeface="Arial"/>
              </a:rPr>
              <a:t>poliester</a:t>
            </a:r>
            <a:endParaRPr lang="pl-PL" sz="650" dirty="0">
              <a:latin typeface="Arial"/>
              <a:cs typeface="Arial"/>
            </a:endParaRPr>
          </a:p>
          <a:p>
            <a:pPr marL="12700">
              <a:lnSpc>
                <a:spcPts val="700"/>
              </a:lnSpc>
            </a:pPr>
            <a:r>
              <a:rPr lang="pl-PL" sz="650" u="sng" spc="40" dirty="0">
                <a:solidFill>
                  <a:srgbClr val="231F20"/>
                </a:solidFill>
                <a:latin typeface="Arial"/>
                <a:cs typeface="Arial"/>
              </a:rPr>
              <a:t>Ograniczenia</a:t>
            </a:r>
            <a:r>
              <a:rPr lang="pl-PL" sz="650" u="sng" spc="25" dirty="0">
                <a:solidFill>
                  <a:srgbClr val="231F20"/>
                </a:solidFill>
                <a:latin typeface="Arial"/>
                <a:cs typeface="Arial"/>
              </a:rPr>
              <a:t> </a:t>
            </a:r>
            <a:r>
              <a:rPr lang="pl-PL" sz="650" u="sng" spc="40" dirty="0">
                <a:solidFill>
                  <a:srgbClr val="231F20"/>
                </a:solidFill>
                <a:latin typeface="Arial"/>
                <a:cs typeface="Arial"/>
              </a:rPr>
              <a:t>użytkowania</a:t>
            </a:r>
            <a:r>
              <a:rPr lang="pl-PL" sz="650" u="sng" spc="15" dirty="0">
                <a:solidFill>
                  <a:srgbClr val="231F20"/>
                </a:solidFill>
                <a:latin typeface="Arial"/>
                <a:cs typeface="Arial"/>
              </a:rPr>
              <a:t>:</a:t>
            </a:r>
            <a:r>
              <a:rPr lang="pl-PL" sz="650" spc="30" dirty="0">
                <a:solidFill>
                  <a:srgbClr val="231F20"/>
                </a:solidFill>
                <a:latin typeface="Arial"/>
                <a:cs typeface="Arial"/>
              </a:rPr>
              <a:t> </a:t>
            </a:r>
            <a:r>
              <a:rPr lang="pl-PL" sz="650" spc="40" dirty="0">
                <a:solidFill>
                  <a:srgbClr val="231F20"/>
                </a:solidFill>
                <a:latin typeface="Arial"/>
                <a:cs typeface="Arial"/>
              </a:rPr>
              <a:t>odzie</a:t>
            </a:r>
            <a:r>
              <a:rPr lang="pl-PL" sz="650" spc="30" dirty="0">
                <a:solidFill>
                  <a:srgbClr val="231F20"/>
                </a:solidFill>
                <a:latin typeface="Arial"/>
                <a:cs typeface="Arial"/>
              </a:rPr>
              <a:t>ż</a:t>
            </a:r>
            <a:r>
              <a:rPr lang="pl-PL" sz="650" spc="40" dirty="0">
                <a:solidFill>
                  <a:srgbClr val="231F20"/>
                </a:solidFill>
                <a:latin typeface="Arial"/>
                <a:cs typeface="Arial"/>
              </a:rPr>
              <a:t> </a:t>
            </a:r>
            <a:r>
              <a:rPr lang="pl-PL" sz="650" spc="35" dirty="0">
                <a:solidFill>
                  <a:srgbClr val="231F20"/>
                </a:solidFill>
                <a:latin typeface="Arial"/>
                <a:cs typeface="Arial"/>
              </a:rPr>
              <a:t>jes</a:t>
            </a:r>
            <a:r>
              <a:rPr lang="pl-PL" sz="650" spc="15" dirty="0">
                <a:solidFill>
                  <a:srgbClr val="231F20"/>
                </a:solidFill>
                <a:latin typeface="Arial"/>
                <a:cs typeface="Arial"/>
              </a:rPr>
              <a:t>t</a:t>
            </a:r>
            <a:r>
              <a:rPr lang="pl-PL" sz="650" spc="40" dirty="0">
                <a:solidFill>
                  <a:srgbClr val="231F20"/>
                </a:solidFill>
                <a:latin typeface="Arial"/>
                <a:cs typeface="Arial"/>
              </a:rPr>
              <a:t> odzież</a:t>
            </a:r>
            <a:r>
              <a:rPr lang="pl-PL" sz="650" spc="35" dirty="0">
                <a:solidFill>
                  <a:srgbClr val="231F20"/>
                </a:solidFill>
                <a:latin typeface="Arial"/>
                <a:cs typeface="Arial"/>
              </a:rPr>
              <a:t>ą</a:t>
            </a:r>
            <a:r>
              <a:rPr lang="pl-PL" sz="650" spc="40" dirty="0">
                <a:solidFill>
                  <a:srgbClr val="231F20"/>
                </a:solidFill>
                <a:latin typeface="Arial"/>
                <a:cs typeface="Arial"/>
              </a:rPr>
              <a:t> </a:t>
            </a:r>
            <a:r>
              <a:rPr lang="pl-PL" sz="650" spc="35" dirty="0">
                <a:solidFill>
                  <a:srgbClr val="231F20"/>
                </a:solidFill>
                <a:latin typeface="Arial"/>
                <a:cs typeface="Arial"/>
              </a:rPr>
              <a:t>o</a:t>
            </a:r>
            <a:r>
              <a:rPr lang="pl-PL" sz="650" spc="40" dirty="0">
                <a:solidFill>
                  <a:srgbClr val="231F20"/>
                </a:solidFill>
                <a:latin typeface="Arial"/>
                <a:cs typeface="Arial"/>
              </a:rPr>
              <a:t> wysokie</a:t>
            </a:r>
            <a:r>
              <a:rPr lang="pl-PL" sz="650" spc="10" dirty="0">
                <a:solidFill>
                  <a:srgbClr val="231F20"/>
                </a:solidFill>
                <a:latin typeface="Arial"/>
                <a:cs typeface="Arial"/>
              </a:rPr>
              <a:t>j</a:t>
            </a:r>
            <a:r>
              <a:rPr lang="pl-PL" sz="650" spc="40" dirty="0">
                <a:solidFill>
                  <a:srgbClr val="231F20"/>
                </a:solidFill>
                <a:latin typeface="Arial"/>
                <a:cs typeface="Arial"/>
              </a:rPr>
              <a:t> widoczności</a:t>
            </a:r>
            <a:r>
              <a:rPr lang="pl-PL" sz="650" spc="15" dirty="0">
                <a:solidFill>
                  <a:srgbClr val="231F20"/>
                </a:solidFill>
                <a:latin typeface="Arial"/>
                <a:cs typeface="Arial"/>
              </a:rPr>
              <a:t>.</a:t>
            </a:r>
            <a:r>
              <a:rPr lang="pl-PL" sz="650" spc="40" dirty="0">
                <a:solidFill>
                  <a:srgbClr val="231F20"/>
                </a:solidFill>
                <a:latin typeface="Arial"/>
                <a:cs typeface="Arial"/>
              </a:rPr>
              <a:t> Należ</a:t>
            </a:r>
            <a:r>
              <a:rPr lang="pl-PL" sz="650" spc="30" dirty="0">
                <a:solidFill>
                  <a:srgbClr val="231F20"/>
                </a:solidFill>
                <a:latin typeface="Arial"/>
                <a:cs typeface="Arial"/>
              </a:rPr>
              <a:t>y</a:t>
            </a:r>
            <a:r>
              <a:rPr lang="pl-PL" sz="650" spc="40" dirty="0">
                <a:solidFill>
                  <a:srgbClr val="231F20"/>
                </a:solidFill>
                <a:latin typeface="Arial"/>
                <a:cs typeface="Arial"/>
              </a:rPr>
              <a:t> </a:t>
            </a:r>
            <a:r>
              <a:rPr lang="pl-PL" sz="650" spc="45" dirty="0">
                <a:solidFill>
                  <a:srgbClr val="231F20"/>
                </a:solidFill>
                <a:latin typeface="Arial"/>
                <a:cs typeface="Arial"/>
              </a:rPr>
              <a:t>zawsz</a:t>
            </a:r>
            <a:r>
              <a:rPr lang="pl-PL" sz="650" spc="35" dirty="0">
                <a:solidFill>
                  <a:srgbClr val="231F20"/>
                </a:solidFill>
                <a:latin typeface="Arial"/>
                <a:cs typeface="Arial"/>
              </a:rPr>
              <a:t>e</a:t>
            </a:r>
            <a:r>
              <a:rPr lang="pl-PL" sz="650" spc="40" dirty="0">
                <a:solidFill>
                  <a:srgbClr val="231F20"/>
                </a:solidFill>
                <a:latin typeface="Arial"/>
                <a:cs typeface="Arial"/>
              </a:rPr>
              <a:t> </a:t>
            </a:r>
            <a:r>
              <a:rPr lang="pl-PL" sz="650" spc="35" dirty="0">
                <a:solidFill>
                  <a:srgbClr val="231F20"/>
                </a:solidFill>
                <a:latin typeface="Arial"/>
                <a:cs typeface="Arial"/>
              </a:rPr>
              <a:t>nosi</a:t>
            </a:r>
            <a:r>
              <a:rPr lang="pl-PL" sz="650" spc="30" dirty="0">
                <a:solidFill>
                  <a:srgbClr val="231F20"/>
                </a:solidFill>
                <a:latin typeface="Arial"/>
                <a:cs typeface="Arial"/>
              </a:rPr>
              <a:t>ć</a:t>
            </a:r>
            <a:r>
              <a:rPr lang="pl-PL" sz="650" spc="40" dirty="0">
                <a:solidFill>
                  <a:srgbClr val="231F20"/>
                </a:solidFill>
                <a:latin typeface="Arial"/>
                <a:cs typeface="Arial"/>
              </a:rPr>
              <a:t> produk</a:t>
            </a:r>
            <a:r>
              <a:rPr lang="pl-PL" sz="650" spc="15" dirty="0">
                <a:solidFill>
                  <a:srgbClr val="231F20"/>
                </a:solidFill>
                <a:latin typeface="Arial"/>
                <a:cs typeface="Arial"/>
              </a:rPr>
              <a:t>t</a:t>
            </a:r>
            <a:r>
              <a:rPr lang="pl-PL" sz="650" spc="40" dirty="0">
                <a:solidFill>
                  <a:srgbClr val="231F20"/>
                </a:solidFill>
                <a:latin typeface="Arial"/>
                <a:cs typeface="Arial"/>
              </a:rPr>
              <a:t> </a:t>
            </a:r>
            <a:r>
              <a:rPr lang="pl-PL" sz="650" spc="35" dirty="0">
                <a:solidFill>
                  <a:srgbClr val="231F20"/>
                </a:solidFill>
                <a:latin typeface="Arial"/>
                <a:cs typeface="Arial"/>
              </a:rPr>
              <a:t>zapięt</a:t>
            </a:r>
            <a:r>
              <a:rPr lang="pl-PL" sz="650" spc="30" dirty="0">
                <a:solidFill>
                  <a:srgbClr val="231F20"/>
                </a:solidFill>
                <a:latin typeface="Arial"/>
                <a:cs typeface="Arial"/>
              </a:rPr>
              <a:t>y</a:t>
            </a:r>
            <a:r>
              <a:rPr lang="pl-PL" sz="650" spc="40" dirty="0">
                <a:solidFill>
                  <a:srgbClr val="231F20"/>
                </a:solidFill>
                <a:latin typeface="Arial"/>
                <a:cs typeface="Arial"/>
              </a:rPr>
              <a:t> </a:t>
            </a:r>
            <a:r>
              <a:rPr lang="pl-PL" sz="650" spc="10" dirty="0">
                <a:solidFill>
                  <a:srgbClr val="231F20"/>
                </a:solidFill>
                <a:latin typeface="Arial"/>
                <a:cs typeface="Arial"/>
              </a:rPr>
              <a:t>i</a:t>
            </a:r>
            <a:r>
              <a:rPr lang="pl-PL" sz="650" spc="40" dirty="0">
                <a:solidFill>
                  <a:srgbClr val="231F20"/>
                </a:solidFill>
                <a:latin typeface="Arial"/>
                <a:cs typeface="Arial"/>
              </a:rPr>
              <a:t> </a:t>
            </a:r>
            <a:r>
              <a:rPr lang="pl-PL" sz="650" spc="35" dirty="0">
                <a:solidFill>
                  <a:srgbClr val="231F20"/>
                </a:solidFill>
                <a:latin typeface="Arial"/>
                <a:cs typeface="Arial"/>
              </a:rPr>
              <a:t>nie</a:t>
            </a:r>
            <a:r>
              <a:rPr lang="pl-PL" sz="650" spc="40" dirty="0">
                <a:solidFill>
                  <a:srgbClr val="231F20"/>
                </a:solidFill>
                <a:latin typeface="Arial"/>
                <a:cs typeface="Arial"/>
              </a:rPr>
              <a:t> </a:t>
            </a:r>
            <a:r>
              <a:rPr lang="pl-PL" sz="650" spc="35" dirty="0">
                <a:solidFill>
                  <a:srgbClr val="231F20"/>
                </a:solidFill>
                <a:latin typeface="Arial"/>
                <a:cs typeface="Arial"/>
              </a:rPr>
              <a:t>zasłonięt</a:t>
            </a:r>
            <a:r>
              <a:rPr lang="pl-PL" sz="650" spc="30" dirty="0">
                <a:solidFill>
                  <a:srgbClr val="231F20"/>
                </a:solidFill>
                <a:latin typeface="Arial"/>
                <a:cs typeface="Arial"/>
              </a:rPr>
              <a:t>y</a:t>
            </a:r>
            <a:r>
              <a:rPr lang="pl-PL" sz="650" spc="40" dirty="0">
                <a:solidFill>
                  <a:srgbClr val="231F20"/>
                </a:solidFill>
                <a:latin typeface="Arial"/>
                <a:cs typeface="Arial"/>
              </a:rPr>
              <a:t> innym</a:t>
            </a:r>
            <a:r>
              <a:rPr lang="pl-PL" sz="650" spc="10" dirty="0">
                <a:solidFill>
                  <a:srgbClr val="231F20"/>
                </a:solidFill>
                <a:latin typeface="Arial"/>
                <a:cs typeface="Arial"/>
              </a:rPr>
              <a:t>i</a:t>
            </a:r>
            <a:r>
              <a:rPr lang="pl-PL" sz="650" spc="40" dirty="0">
                <a:solidFill>
                  <a:srgbClr val="231F20"/>
                </a:solidFill>
                <a:latin typeface="Arial"/>
                <a:cs typeface="Arial"/>
              </a:rPr>
              <a:t> ubraniami</a:t>
            </a:r>
            <a:r>
              <a:rPr lang="pl-PL" sz="650" spc="15" dirty="0">
                <a:solidFill>
                  <a:srgbClr val="231F20"/>
                </a:solidFill>
                <a:latin typeface="Arial"/>
                <a:cs typeface="Arial"/>
              </a:rPr>
              <a:t>.</a:t>
            </a:r>
            <a:r>
              <a:rPr lang="pl-PL" sz="650" spc="40" dirty="0">
                <a:solidFill>
                  <a:srgbClr val="231F20"/>
                </a:solidFill>
                <a:latin typeface="Arial"/>
                <a:cs typeface="Arial"/>
              </a:rPr>
              <a:t> Dla</a:t>
            </a:r>
            <a:endParaRPr lang="pl-PL" sz="650" dirty="0">
              <a:latin typeface="Arial"/>
              <a:cs typeface="Arial"/>
            </a:endParaRPr>
          </a:p>
          <a:p>
            <a:pPr marL="12700" marR="12700">
              <a:lnSpc>
                <a:spcPts val="700"/>
              </a:lnSpc>
            </a:pPr>
            <a:r>
              <a:rPr sz="650" spc="40" dirty="0" err="1">
                <a:solidFill>
                  <a:srgbClr val="231F20"/>
                </a:solidFill>
                <a:latin typeface="Arial"/>
                <a:cs typeface="Arial"/>
              </a:rPr>
              <a:t>zapewnieni</a:t>
            </a:r>
            <a:r>
              <a:rPr sz="650" spc="35" dirty="0" err="1">
                <a:solidFill>
                  <a:srgbClr val="231F20"/>
                </a:solidFill>
                <a:latin typeface="Arial"/>
                <a:cs typeface="Arial"/>
              </a:rPr>
              <a:t>a</a:t>
            </a:r>
            <a:r>
              <a:rPr sz="650" spc="40" dirty="0">
                <a:solidFill>
                  <a:srgbClr val="231F20"/>
                </a:solidFill>
                <a:latin typeface="Arial"/>
                <a:cs typeface="Arial"/>
              </a:rPr>
              <a:t> optymalne</a:t>
            </a:r>
            <a:r>
              <a:rPr sz="650" spc="10" dirty="0">
                <a:solidFill>
                  <a:srgbClr val="231F20"/>
                </a:solidFill>
                <a:latin typeface="Arial"/>
                <a:cs typeface="Arial"/>
              </a:rPr>
              <a:t>j</a:t>
            </a:r>
            <a:r>
              <a:rPr sz="650" spc="40" dirty="0">
                <a:solidFill>
                  <a:srgbClr val="231F20"/>
                </a:solidFill>
                <a:latin typeface="Arial"/>
                <a:cs typeface="Arial"/>
              </a:rPr>
              <a:t> widoczności</a:t>
            </a:r>
            <a:r>
              <a:rPr sz="650" spc="15" dirty="0">
                <a:solidFill>
                  <a:srgbClr val="231F20"/>
                </a:solidFill>
                <a:latin typeface="Arial"/>
                <a:cs typeface="Arial"/>
              </a:rPr>
              <a:t>,</a:t>
            </a:r>
            <a:r>
              <a:rPr sz="650" spc="40" dirty="0">
                <a:solidFill>
                  <a:srgbClr val="231F20"/>
                </a:solidFill>
                <a:latin typeface="Arial"/>
                <a:cs typeface="Arial"/>
              </a:rPr>
              <a:t> odzie</a:t>
            </a:r>
            <a:r>
              <a:rPr sz="650" spc="30" dirty="0">
                <a:solidFill>
                  <a:srgbClr val="231F20"/>
                </a:solidFill>
                <a:latin typeface="Arial"/>
                <a:cs typeface="Arial"/>
              </a:rPr>
              <a:t>ż</a:t>
            </a:r>
            <a:r>
              <a:rPr sz="650" spc="40" dirty="0">
                <a:solidFill>
                  <a:srgbClr val="231F20"/>
                </a:solidFill>
                <a:latin typeface="Arial"/>
                <a:cs typeface="Arial"/>
              </a:rPr>
              <a:t> </a:t>
            </a:r>
            <a:r>
              <a:rPr sz="650" spc="50" dirty="0">
                <a:solidFill>
                  <a:srgbClr val="231F20"/>
                </a:solidFill>
                <a:latin typeface="Arial"/>
                <a:cs typeface="Arial"/>
              </a:rPr>
              <a:t>mus</a:t>
            </a:r>
            <a:r>
              <a:rPr sz="650" spc="10" dirty="0">
                <a:solidFill>
                  <a:srgbClr val="231F20"/>
                </a:solidFill>
                <a:latin typeface="Arial"/>
                <a:cs typeface="Arial"/>
              </a:rPr>
              <a:t>i</a:t>
            </a:r>
            <a:r>
              <a:rPr sz="650" spc="40" dirty="0">
                <a:solidFill>
                  <a:srgbClr val="231F20"/>
                </a:solidFill>
                <a:latin typeface="Arial"/>
                <a:cs typeface="Arial"/>
              </a:rPr>
              <a:t> by</a:t>
            </a:r>
            <a:r>
              <a:rPr sz="650" spc="30" dirty="0">
                <a:solidFill>
                  <a:srgbClr val="231F20"/>
                </a:solidFill>
                <a:latin typeface="Arial"/>
                <a:cs typeface="Arial"/>
              </a:rPr>
              <a:t>ć</a:t>
            </a:r>
            <a:r>
              <a:rPr sz="650" spc="40" dirty="0">
                <a:solidFill>
                  <a:srgbClr val="231F20"/>
                </a:solidFill>
                <a:latin typeface="Arial"/>
                <a:cs typeface="Arial"/>
              </a:rPr>
              <a:t> </a:t>
            </a:r>
            <a:r>
              <a:rPr sz="650" spc="35" dirty="0">
                <a:solidFill>
                  <a:srgbClr val="231F20"/>
                </a:solidFill>
                <a:latin typeface="Arial"/>
                <a:cs typeface="Arial"/>
              </a:rPr>
              <a:t>czysta</a:t>
            </a:r>
            <a:r>
              <a:rPr sz="650" spc="40" dirty="0">
                <a:solidFill>
                  <a:srgbClr val="231F20"/>
                </a:solidFill>
                <a:latin typeface="Arial"/>
                <a:cs typeface="Arial"/>
              </a:rPr>
              <a:t> </a:t>
            </a:r>
            <a:r>
              <a:rPr sz="650" spc="35" dirty="0">
                <a:solidFill>
                  <a:srgbClr val="231F20"/>
                </a:solidFill>
                <a:latin typeface="Arial"/>
                <a:cs typeface="Arial"/>
              </a:rPr>
              <a:t>–</a:t>
            </a:r>
            <a:r>
              <a:rPr sz="650" spc="40" dirty="0">
                <a:solidFill>
                  <a:srgbClr val="231F20"/>
                </a:solidFill>
                <a:latin typeface="Arial"/>
                <a:cs typeface="Arial"/>
              </a:rPr>
              <a:t> należ</a:t>
            </a:r>
            <a:r>
              <a:rPr sz="650" spc="30" dirty="0">
                <a:solidFill>
                  <a:srgbClr val="231F20"/>
                </a:solidFill>
                <a:latin typeface="Arial"/>
                <a:cs typeface="Arial"/>
              </a:rPr>
              <a:t>y</a:t>
            </a:r>
            <a:r>
              <a:rPr sz="650" spc="40" dirty="0">
                <a:solidFill>
                  <a:srgbClr val="231F20"/>
                </a:solidFill>
                <a:latin typeface="Arial"/>
                <a:cs typeface="Arial"/>
              </a:rPr>
              <a:t> </a:t>
            </a:r>
            <a:r>
              <a:rPr sz="650" spc="45" dirty="0">
                <a:solidFill>
                  <a:srgbClr val="231F20"/>
                </a:solidFill>
                <a:latin typeface="Arial"/>
                <a:cs typeface="Arial"/>
              </a:rPr>
              <a:t>porównywa</a:t>
            </a:r>
            <a:r>
              <a:rPr sz="650" spc="30" dirty="0">
                <a:solidFill>
                  <a:srgbClr val="231F20"/>
                </a:solidFill>
                <a:latin typeface="Arial"/>
                <a:cs typeface="Arial"/>
              </a:rPr>
              <a:t>ć</a:t>
            </a:r>
            <a:r>
              <a:rPr sz="650" spc="40" dirty="0">
                <a:solidFill>
                  <a:srgbClr val="231F20"/>
                </a:solidFill>
                <a:latin typeface="Arial"/>
                <a:cs typeface="Arial"/>
              </a:rPr>
              <a:t> </a:t>
            </a:r>
            <a:r>
              <a:rPr sz="650" spc="20" dirty="0">
                <a:solidFill>
                  <a:srgbClr val="231F20"/>
                </a:solidFill>
                <a:latin typeface="Arial"/>
                <a:cs typeface="Arial"/>
              </a:rPr>
              <a:t>j</a:t>
            </a:r>
            <a:r>
              <a:rPr sz="650" spc="35" dirty="0">
                <a:solidFill>
                  <a:srgbClr val="231F20"/>
                </a:solidFill>
                <a:latin typeface="Arial"/>
                <a:cs typeface="Arial"/>
              </a:rPr>
              <a:t>ą</a:t>
            </a:r>
            <a:r>
              <a:rPr sz="650" spc="40" dirty="0">
                <a:solidFill>
                  <a:srgbClr val="231F20"/>
                </a:solidFill>
                <a:latin typeface="Arial"/>
                <a:cs typeface="Arial"/>
              </a:rPr>
              <a:t> </a:t>
            </a:r>
            <a:r>
              <a:rPr sz="650" spc="30" dirty="0">
                <a:solidFill>
                  <a:srgbClr val="231F20"/>
                </a:solidFill>
                <a:latin typeface="Arial"/>
                <a:cs typeface="Arial"/>
              </a:rPr>
              <a:t>z</a:t>
            </a:r>
            <a:r>
              <a:rPr sz="650" spc="40" dirty="0">
                <a:solidFill>
                  <a:srgbClr val="231F20"/>
                </a:solidFill>
                <a:latin typeface="Arial"/>
                <a:cs typeface="Arial"/>
              </a:rPr>
              <a:t> </a:t>
            </a:r>
            <a:r>
              <a:rPr sz="650" spc="45" dirty="0">
                <a:solidFill>
                  <a:srgbClr val="231F20"/>
                </a:solidFill>
                <a:latin typeface="Arial"/>
                <a:cs typeface="Arial"/>
              </a:rPr>
              <a:t>opracowywanym</a:t>
            </a:r>
            <a:r>
              <a:rPr sz="650" spc="10" dirty="0">
                <a:solidFill>
                  <a:srgbClr val="231F20"/>
                </a:solidFill>
                <a:latin typeface="Arial"/>
                <a:cs typeface="Arial"/>
              </a:rPr>
              <a:t>i</a:t>
            </a:r>
            <a:r>
              <a:rPr sz="650" spc="40" dirty="0">
                <a:solidFill>
                  <a:srgbClr val="231F20"/>
                </a:solidFill>
                <a:latin typeface="Arial"/>
                <a:cs typeface="Arial"/>
              </a:rPr>
              <a:t> c</a:t>
            </a:r>
            <a:r>
              <a:rPr sz="650" spc="35" dirty="0">
                <a:solidFill>
                  <a:srgbClr val="231F20"/>
                </a:solidFill>
                <a:latin typeface="Arial"/>
                <a:cs typeface="Arial"/>
              </a:rPr>
              <a:t>o</a:t>
            </a:r>
            <a:r>
              <a:rPr sz="650" spc="40" dirty="0">
                <a:solidFill>
                  <a:srgbClr val="231F20"/>
                </a:solidFill>
                <a:latin typeface="Arial"/>
                <a:cs typeface="Arial"/>
              </a:rPr>
              <a:t> rok</a:t>
            </a:r>
            <a:r>
              <a:rPr sz="650" spc="35" dirty="0">
                <a:solidFill>
                  <a:srgbClr val="231F20"/>
                </a:solidFill>
                <a:latin typeface="Arial"/>
                <a:cs typeface="Arial"/>
              </a:rPr>
              <a:t>u</a:t>
            </a:r>
            <a:r>
              <a:rPr sz="650" spc="40" dirty="0">
                <a:solidFill>
                  <a:srgbClr val="231F20"/>
                </a:solidFill>
                <a:latin typeface="Arial"/>
                <a:cs typeface="Arial"/>
              </a:rPr>
              <a:t> </a:t>
            </a:r>
            <a:r>
              <a:rPr sz="650" spc="50" dirty="0">
                <a:solidFill>
                  <a:srgbClr val="231F20"/>
                </a:solidFill>
                <a:latin typeface="Arial"/>
                <a:cs typeface="Arial"/>
              </a:rPr>
              <a:t>nowym</a:t>
            </a:r>
            <a:r>
              <a:rPr sz="650" spc="10" dirty="0">
                <a:solidFill>
                  <a:srgbClr val="231F20"/>
                </a:solidFill>
                <a:latin typeface="Arial"/>
                <a:cs typeface="Arial"/>
              </a:rPr>
              <a:t>i</a:t>
            </a:r>
            <a:r>
              <a:rPr sz="650" spc="40" dirty="0">
                <a:solidFill>
                  <a:srgbClr val="231F20"/>
                </a:solidFill>
                <a:latin typeface="Arial"/>
                <a:cs typeface="Arial"/>
              </a:rPr>
              <a:t> produktami</a:t>
            </a:r>
            <a:r>
              <a:rPr sz="650" spc="15" dirty="0">
                <a:solidFill>
                  <a:srgbClr val="231F20"/>
                </a:solidFill>
                <a:latin typeface="Arial"/>
                <a:cs typeface="Arial"/>
              </a:rPr>
              <a:t>.</a:t>
            </a:r>
            <a:r>
              <a:rPr sz="650" spc="40" dirty="0">
                <a:solidFill>
                  <a:srgbClr val="231F20"/>
                </a:solidFill>
                <a:latin typeface="Arial"/>
                <a:cs typeface="Arial"/>
              </a:rPr>
              <a:t> </a:t>
            </a:r>
            <a:r>
              <a:rPr sz="650" u="sng" spc="40" dirty="0">
                <a:solidFill>
                  <a:srgbClr val="231F20"/>
                </a:solidFill>
                <a:latin typeface="Arial"/>
                <a:cs typeface="Arial"/>
              </a:rPr>
              <a:t>Przechowywanie</a:t>
            </a:r>
            <a:r>
              <a:rPr sz="650" u="sng" spc="25" dirty="0">
                <a:solidFill>
                  <a:srgbClr val="231F20"/>
                </a:solidFill>
                <a:latin typeface="Arial"/>
                <a:cs typeface="Arial"/>
              </a:rPr>
              <a:t> </a:t>
            </a:r>
            <a:r>
              <a:rPr sz="650" u="sng" spc="10" dirty="0">
                <a:solidFill>
                  <a:srgbClr val="231F20"/>
                </a:solidFill>
                <a:latin typeface="Arial"/>
                <a:cs typeface="Arial"/>
              </a:rPr>
              <a:t>i</a:t>
            </a:r>
            <a:r>
              <a:rPr sz="650" u="sng" spc="35" dirty="0">
                <a:solidFill>
                  <a:srgbClr val="231F20"/>
                </a:solidFill>
                <a:latin typeface="Arial"/>
                <a:cs typeface="Arial"/>
              </a:rPr>
              <a:t> transport:</a:t>
            </a:r>
            <a:r>
              <a:rPr sz="650" spc="40" dirty="0">
                <a:solidFill>
                  <a:srgbClr val="231F20"/>
                </a:solidFill>
                <a:latin typeface="Arial"/>
                <a:cs typeface="Arial"/>
              </a:rPr>
              <a:t> przechowywa</a:t>
            </a:r>
            <a:r>
              <a:rPr sz="650" spc="30" dirty="0">
                <a:solidFill>
                  <a:srgbClr val="231F20"/>
                </a:solidFill>
                <a:latin typeface="Arial"/>
                <a:cs typeface="Arial"/>
              </a:rPr>
              <a:t>ć</a:t>
            </a:r>
            <a:r>
              <a:rPr sz="650" spc="40" dirty="0">
                <a:solidFill>
                  <a:srgbClr val="231F20"/>
                </a:solidFill>
                <a:latin typeface="Arial"/>
                <a:cs typeface="Arial"/>
              </a:rPr>
              <a:t> </a:t>
            </a:r>
            <a:r>
              <a:rPr sz="650" spc="45" dirty="0">
                <a:solidFill>
                  <a:srgbClr val="231F20"/>
                </a:solidFill>
                <a:latin typeface="Arial"/>
                <a:cs typeface="Arial"/>
              </a:rPr>
              <a:t>w</a:t>
            </a:r>
            <a:r>
              <a:rPr sz="650" spc="40" dirty="0">
                <a:solidFill>
                  <a:srgbClr val="231F20"/>
                </a:solidFill>
                <a:latin typeface="Arial"/>
                <a:cs typeface="Arial"/>
              </a:rPr>
              <a:t> miejsc</a:t>
            </a:r>
            <a:r>
              <a:rPr sz="650" spc="35" dirty="0">
                <a:solidFill>
                  <a:srgbClr val="231F20"/>
                </a:solidFill>
                <a:latin typeface="Arial"/>
                <a:cs typeface="Arial"/>
              </a:rPr>
              <a:t>u</a:t>
            </a:r>
            <a:r>
              <a:rPr sz="650" spc="40" dirty="0">
                <a:solidFill>
                  <a:srgbClr val="231F20"/>
                </a:solidFill>
                <a:latin typeface="Arial"/>
                <a:cs typeface="Arial"/>
              </a:rPr>
              <a:t> czysty</a:t>
            </a:r>
            <a:r>
              <a:rPr sz="650" spc="50" dirty="0">
                <a:solidFill>
                  <a:srgbClr val="231F20"/>
                </a:solidFill>
                <a:latin typeface="Arial"/>
                <a:cs typeface="Arial"/>
              </a:rPr>
              <a:t>m</a:t>
            </a:r>
            <a:r>
              <a:rPr sz="650" spc="40" dirty="0">
                <a:solidFill>
                  <a:srgbClr val="231F20"/>
                </a:solidFill>
                <a:latin typeface="Arial"/>
                <a:cs typeface="Arial"/>
              </a:rPr>
              <a:t> </a:t>
            </a:r>
            <a:r>
              <a:rPr sz="650" spc="10" dirty="0">
                <a:solidFill>
                  <a:srgbClr val="231F20"/>
                </a:solidFill>
                <a:latin typeface="Arial"/>
                <a:cs typeface="Arial"/>
              </a:rPr>
              <a:t>i</a:t>
            </a:r>
            <a:r>
              <a:rPr sz="650" spc="40" dirty="0">
                <a:solidFill>
                  <a:srgbClr val="231F20"/>
                </a:solidFill>
                <a:latin typeface="Arial"/>
                <a:cs typeface="Arial"/>
              </a:rPr>
              <a:t> </a:t>
            </a:r>
            <a:r>
              <a:rPr sz="650" spc="45" dirty="0">
                <a:solidFill>
                  <a:srgbClr val="231F20"/>
                </a:solidFill>
                <a:latin typeface="Arial"/>
                <a:cs typeface="Arial"/>
              </a:rPr>
              <a:t>suchym</a:t>
            </a:r>
            <a:r>
              <a:rPr sz="650" spc="15" dirty="0">
                <a:solidFill>
                  <a:srgbClr val="231F20"/>
                </a:solidFill>
                <a:latin typeface="Arial"/>
                <a:cs typeface="Arial"/>
              </a:rPr>
              <a:t>.</a:t>
            </a:r>
            <a:r>
              <a:rPr sz="650" spc="40" dirty="0">
                <a:solidFill>
                  <a:srgbClr val="231F20"/>
                </a:solidFill>
                <a:latin typeface="Arial"/>
                <a:cs typeface="Arial"/>
              </a:rPr>
              <a:t> NIE </a:t>
            </a:r>
            <a:r>
              <a:rPr sz="650" spc="45" dirty="0">
                <a:solidFill>
                  <a:srgbClr val="231F20"/>
                </a:solidFill>
                <a:latin typeface="Arial"/>
                <a:cs typeface="Arial"/>
              </a:rPr>
              <a:t>przechowywa</a:t>
            </a:r>
            <a:r>
              <a:rPr sz="650" spc="30" dirty="0">
                <a:solidFill>
                  <a:srgbClr val="231F20"/>
                </a:solidFill>
                <a:latin typeface="Arial"/>
                <a:cs typeface="Arial"/>
              </a:rPr>
              <a:t>ć</a:t>
            </a:r>
            <a:r>
              <a:rPr sz="650" spc="40" dirty="0">
                <a:solidFill>
                  <a:srgbClr val="231F20"/>
                </a:solidFill>
                <a:latin typeface="Arial"/>
                <a:cs typeface="Arial"/>
              </a:rPr>
              <a:t> </a:t>
            </a:r>
            <a:r>
              <a:rPr sz="650" spc="45" dirty="0">
                <a:solidFill>
                  <a:srgbClr val="231F20"/>
                </a:solidFill>
                <a:latin typeface="Arial"/>
                <a:cs typeface="Arial"/>
              </a:rPr>
              <a:t>w</a:t>
            </a:r>
            <a:r>
              <a:rPr sz="650" spc="40" dirty="0">
                <a:solidFill>
                  <a:srgbClr val="231F20"/>
                </a:solidFill>
                <a:latin typeface="Arial"/>
                <a:cs typeface="Arial"/>
              </a:rPr>
              <a:t> miejscu</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w</a:t>
            </a:r>
            <a:r>
              <a:rPr sz="650" spc="40" dirty="0">
                <a:solidFill>
                  <a:srgbClr val="231F20"/>
                </a:solidFill>
                <a:latin typeface="Arial"/>
                <a:cs typeface="Arial"/>
              </a:rPr>
              <a:t> </a:t>
            </a:r>
            <a:r>
              <a:rPr sz="650" spc="35" dirty="0">
                <a:solidFill>
                  <a:srgbClr val="231F20"/>
                </a:solidFill>
                <a:latin typeface="Arial"/>
                <a:cs typeface="Arial"/>
              </a:rPr>
              <a:t>który</a:t>
            </a:r>
            <a:r>
              <a:rPr sz="650" spc="50" dirty="0">
                <a:solidFill>
                  <a:srgbClr val="231F20"/>
                </a:solidFill>
                <a:latin typeface="Arial"/>
                <a:cs typeface="Arial"/>
              </a:rPr>
              <a:t>m</a:t>
            </a:r>
            <a:r>
              <a:rPr sz="650" spc="40" dirty="0">
                <a:solidFill>
                  <a:srgbClr val="231F20"/>
                </a:solidFill>
                <a:latin typeface="Arial"/>
                <a:cs typeface="Arial"/>
              </a:rPr>
              <a:t> produk</a:t>
            </a:r>
            <a:r>
              <a:rPr sz="650" spc="15" dirty="0">
                <a:solidFill>
                  <a:srgbClr val="231F20"/>
                </a:solidFill>
                <a:latin typeface="Arial"/>
                <a:cs typeface="Arial"/>
              </a:rPr>
              <a:t>t</a:t>
            </a:r>
            <a:r>
              <a:rPr sz="650" spc="40" dirty="0">
                <a:solidFill>
                  <a:srgbClr val="231F20"/>
                </a:solidFill>
                <a:latin typeface="Arial"/>
                <a:cs typeface="Arial"/>
              </a:rPr>
              <a:t> </a:t>
            </a:r>
            <a:r>
              <a:rPr sz="650" spc="45" dirty="0">
                <a:solidFill>
                  <a:srgbClr val="231F20"/>
                </a:solidFill>
                <a:latin typeface="Arial"/>
                <a:cs typeface="Arial"/>
              </a:rPr>
              <a:t>mógłb</a:t>
            </a:r>
            <a:r>
              <a:rPr sz="650" spc="30" dirty="0">
                <a:solidFill>
                  <a:srgbClr val="231F20"/>
                </a:solidFill>
                <a:latin typeface="Arial"/>
                <a:cs typeface="Arial"/>
              </a:rPr>
              <a:t>y</a:t>
            </a:r>
            <a:r>
              <a:rPr sz="650" spc="40" dirty="0">
                <a:solidFill>
                  <a:srgbClr val="231F20"/>
                </a:solidFill>
                <a:latin typeface="Arial"/>
                <a:cs typeface="Arial"/>
              </a:rPr>
              <a:t> by</a:t>
            </a:r>
            <a:r>
              <a:rPr sz="650" spc="30" dirty="0">
                <a:solidFill>
                  <a:srgbClr val="231F20"/>
                </a:solidFill>
                <a:latin typeface="Arial"/>
                <a:cs typeface="Arial"/>
              </a:rPr>
              <a:t>ć</a:t>
            </a:r>
            <a:r>
              <a:rPr sz="650" spc="40" dirty="0">
                <a:solidFill>
                  <a:srgbClr val="231F20"/>
                </a:solidFill>
                <a:latin typeface="Arial"/>
                <a:cs typeface="Arial"/>
              </a:rPr>
              <a:t> narażon</a:t>
            </a:r>
            <a:r>
              <a:rPr sz="650" spc="30" dirty="0">
                <a:solidFill>
                  <a:srgbClr val="231F20"/>
                </a:solidFill>
                <a:latin typeface="Arial"/>
                <a:cs typeface="Arial"/>
              </a:rPr>
              <a:t>y</a:t>
            </a:r>
            <a:r>
              <a:rPr sz="650" spc="40" dirty="0">
                <a:solidFill>
                  <a:srgbClr val="231F20"/>
                </a:solidFill>
                <a:latin typeface="Arial"/>
                <a:cs typeface="Arial"/>
              </a:rPr>
              <a:t> </a:t>
            </a:r>
            <a:r>
              <a:rPr sz="650" spc="45" dirty="0">
                <a:solidFill>
                  <a:srgbClr val="231F20"/>
                </a:solidFill>
                <a:latin typeface="Arial"/>
                <a:cs typeface="Arial"/>
              </a:rPr>
              <a:t>n</a:t>
            </a:r>
            <a:r>
              <a:rPr sz="650" spc="35" dirty="0">
                <a:solidFill>
                  <a:srgbClr val="231F20"/>
                </a:solidFill>
                <a:latin typeface="Arial"/>
                <a:cs typeface="Arial"/>
              </a:rPr>
              <a:t>a</a:t>
            </a:r>
            <a:r>
              <a:rPr sz="650" spc="40" dirty="0">
                <a:solidFill>
                  <a:srgbClr val="231F20"/>
                </a:solidFill>
                <a:latin typeface="Arial"/>
                <a:cs typeface="Arial"/>
              </a:rPr>
              <a:t> bezpośredni</a:t>
            </a:r>
            <a:r>
              <a:rPr sz="650" spc="35" dirty="0">
                <a:solidFill>
                  <a:srgbClr val="231F20"/>
                </a:solidFill>
                <a:latin typeface="Arial"/>
                <a:cs typeface="Arial"/>
              </a:rPr>
              <a:t>e</a:t>
            </a:r>
            <a:r>
              <a:rPr sz="650" spc="40" dirty="0">
                <a:solidFill>
                  <a:srgbClr val="231F20"/>
                </a:solidFill>
                <a:latin typeface="Arial"/>
                <a:cs typeface="Arial"/>
              </a:rPr>
              <a:t> </a:t>
            </a:r>
            <a:r>
              <a:rPr sz="650" spc="35" dirty="0">
                <a:solidFill>
                  <a:srgbClr val="231F20"/>
                </a:solidFill>
                <a:latin typeface="Arial"/>
                <a:cs typeface="Arial"/>
              </a:rPr>
              <a:t>działanie</a:t>
            </a:r>
            <a:r>
              <a:rPr sz="650" spc="40" dirty="0">
                <a:solidFill>
                  <a:srgbClr val="231F20"/>
                </a:solidFill>
                <a:latin typeface="Arial"/>
                <a:cs typeface="Arial"/>
              </a:rPr>
              <a:t> promien</a:t>
            </a:r>
            <a:r>
              <a:rPr sz="650" spc="10" dirty="0">
                <a:solidFill>
                  <a:srgbClr val="231F20"/>
                </a:solidFill>
                <a:latin typeface="Arial"/>
                <a:cs typeface="Arial"/>
              </a:rPr>
              <a:t>i</a:t>
            </a:r>
            <a:r>
              <a:rPr sz="650" spc="40" dirty="0">
                <a:solidFill>
                  <a:srgbClr val="231F20"/>
                </a:solidFill>
                <a:latin typeface="Arial"/>
                <a:cs typeface="Arial"/>
              </a:rPr>
              <a:t> słonecznych. Produk</a:t>
            </a:r>
            <a:r>
              <a:rPr sz="650" spc="15" dirty="0">
                <a:solidFill>
                  <a:srgbClr val="231F20"/>
                </a:solidFill>
                <a:latin typeface="Arial"/>
                <a:cs typeface="Arial"/>
              </a:rPr>
              <a:t>t</a:t>
            </a:r>
            <a:r>
              <a:rPr sz="650" spc="40" dirty="0">
                <a:solidFill>
                  <a:srgbClr val="231F20"/>
                </a:solidFill>
                <a:latin typeface="Arial"/>
                <a:cs typeface="Arial"/>
              </a:rPr>
              <a:t> powinie</a:t>
            </a:r>
            <a:r>
              <a:rPr sz="650" spc="35" dirty="0">
                <a:solidFill>
                  <a:srgbClr val="231F20"/>
                </a:solidFill>
                <a:latin typeface="Arial"/>
                <a:cs typeface="Arial"/>
              </a:rPr>
              <a:t>n</a:t>
            </a:r>
            <a:r>
              <a:rPr sz="650" spc="40" dirty="0">
                <a:solidFill>
                  <a:srgbClr val="231F20"/>
                </a:solidFill>
                <a:latin typeface="Arial"/>
                <a:cs typeface="Arial"/>
              </a:rPr>
              <a:t> by</a:t>
            </a:r>
            <a:r>
              <a:rPr sz="650" spc="30" dirty="0">
                <a:solidFill>
                  <a:srgbClr val="231F20"/>
                </a:solidFill>
                <a:latin typeface="Arial"/>
                <a:cs typeface="Arial"/>
              </a:rPr>
              <a:t>ć</a:t>
            </a:r>
            <a:r>
              <a:rPr sz="650" spc="40" dirty="0">
                <a:solidFill>
                  <a:srgbClr val="231F20"/>
                </a:solidFill>
                <a:latin typeface="Arial"/>
                <a:cs typeface="Arial"/>
              </a:rPr>
              <a:t> przewożon</a:t>
            </a:r>
            <a:r>
              <a:rPr sz="650" spc="30" dirty="0">
                <a:solidFill>
                  <a:srgbClr val="231F20"/>
                </a:solidFill>
                <a:latin typeface="Arial"/>
                <a:cs typeface="Arial"/>
              </a:rPr>
              <a:t>y</a:t>
            </a:r>
            <a:r>
              <a:rPr sz="650" spc="40" dirty="0">
                <a:solidFill>
                  <a:srgbClr val="231F20"/>
                </a:solidFill>
                <a:latin typeface="Arial"/>
                <a:cs typeface="Arial"/>
              </a:rPr>
              <a:t> </a:t>
            </a:r>
            <a:r>
              <a:rPr sz="650" spc="45" dirty="0">
                <a:solidFill>
                  <a:srgbClr val="231F20"/>
                </a:solidFill>
                <a:latin typeface="Arial"/>
                <a:cs typeface="Arial"/>
              </a:rPr>
              <a:t>w</a:t>
            </a:r>
            <a:r>
              <a:rPr sz="650" spc="40" dirty="0">
                <a:solidFill>
                  <a:srgbClr val="231F20"/>
                </a:solidFill>
                <a:latin typeface="Arial"/>
                <a:cs typeface="Arial"/>
              </a:rPr>
              <a:t> </a:t>
            </a:r>
            <a:r>
              <a:rPr sz="650" spc="35" dirty="0">
                <a:solidFill>
                  <a:srgbClr val="231F20"/>
                </a:solidFill>
                <a:latin typeface="Arial"/>
                <a:cs typeface="Arial"/>
              </a:rPr>
              <a:t>stanie</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w</a:t>
            </a:r>
            <a:r>
              <a:rPr sz="650" spc="40" dirty="0">
                <a:solidFill>
                  <a:srgbClr val="231F20"/>
                </a:solidFill>
                <a:latin typeface="Arial"/>
                <a:cs typeface="Arial"/>
              </a:rPr>
              <a:t> </a:t>
            </a:r>
            <a:r>
              <a:rPr sz="650" spc="35" dirty="0">
                <a:solidFill>
                  <a:srgbClr val="231F20"/>
                </a:solidFill>
                <a:latin typeface="Arial"/>
                <a:cs typeface="Arial"/>
              </a:rPr>
              <a:t>który</a:t>
            </a:r>
            <a:r>
              <a:rPr sz="650" spc="50" dirty="0">
                <a:solidFill>
                  <a:srgbClr val="231F20"/>
                </a:solidFill>
                <a:latin typeface="Arial"/>
                <a:cs typeface="Arial"/>
              </a:rPr>
              <a:t>m</a:t>
            </a:r>
            <a:r>
              <a:rPr sz="650" spc="40" dirty="0">
                <a:solidFill>
                  <a:srgbClr val="231F20"/>
                </a:solidFill>
                <a:latin typeface="Arial"/>
                <a:cs typeface="Arial"/>
              </a:rPr>
              <a:t> zosta</a:t>
            </a:r>
            <a:r>
              <a:rPr sz="650" spc="10" dirty="0">
                <a:solidFill>
                  <a:srgbClr val="231F20"/>
                </a:solidFill>
                <a:latin typeface="Arial"/>
                <a:cs typeface="Arial"/>
              </a:rPr>
              <a:t>ł</a:t>
            </a:r>
            <a:r>
              <a:rPr sz="650" spc="40" dirty="0">
                <a:solidFill>
                  <a:srgbClr val="231F20"/>
                </a:solidFill>
                <a:latin typeface="Arial"/>
                <a:cs typeface="Arial"/>
              </a:rPr>
              <a:t> dostarczon</a:t>
            </a:r>
            <a:r>
              <a:rPr sz="650" spc="30" dirty="0">
                <a:solidFill>
                  <a:srgbClr val="231F20"/>
                </a:solidFill>
                <a:latin typeface="Arial"/>
                <a:cs typeface="Arial"/>
              </a:rPr>
              <a:t>y</a:t>
            </a:r>
            <a:r>
              <a:rPr sz="650" spc="40" dirty="0">
                <a:solidFill>
                  <a:srgbClr val="231F20"/>
                </a:solidFill>
                <a:latin typeface="Arial"/>
                <a:cs typeface="Arial"/>
              </a:rPr>
              <a:t> prze</a:t>
            </a:r>
            <a:r>
              <a:rPr sz="650" spc="30" dirty="0">
                <a:solidFill>
                  <a:srgbClr val="231F20"/>
                </a:solidFill>
                <a:latin typeface="Arial"/>
                <a:cs typeface="Arial"/>
              </a:rPr>
              <a:t>z</a:t>
            </a:r>
            <a:r>
              <a:rPr sz="650" spc="40" dirty="0">
                <a:solidFill>
                  <a:srgbClr val="231F20"/>
                </a:solidFill>
                <a:latin typeface="Arial"/>
                <a:cs typeface="Arial"/>
              </a:rPr>
              <a:t> producenta</a:t>
            </a:r>
            <a:r>
              <a:rPr sz="650" spc="15" dirty="0">
                <a:solidFill>
                  <a:srgbClr val="231F20"/>
                </a:solidFill>
                <a:latin typeface="Arial"/>
                <a:cs typeface="Arial"/>
              </a:rPr>
              <a:t>.</a:t>
            </a:r>
            <a:r>
              <a:rPr sz="650" spc="40" dirty="0">
                <a:solidFill>
                  <a:srgbClr val="231F20"/>
                </a:solidFill>
                <a:latin typeface="Arial"/>
                <a:cs typeface="Arial"/>
              </a:rPr>
              <a:t> </a:t>
            </a:r>
            <a:r>
              <a:rPr sz="650" u="sng" spc="60" dirty="0">
                <a:solidFill>
                  <a:srgbClr val="231F20"/>
                </a:solidFill>
                <a:latin typeface="Arial"/>
                <a:cs typeface="Arial"/>
              </a:rPr>
              <a:t>NAPRAW</a:t>
            </a:r>
            <a:r>
              <a:rPr sz="650" u="sng" spc="45" dirty="0">
                <a:solidFill>
                  <a:srgbClr val="231F20"/>
                </a:solidFill>
                <a:latin typeface="Arial"/>
                <a:cs typeface="Arial"/>
              </a:rPr>
              <a:t>A</a:t>
            </a:r>
            <a:r>
              <a:rPr sz="650" spc="30" dirty="0">
                <a:solidFill>
                  <a:srgbClr val="231F20"/>
                </a:solidFill>
                <a:latin typeface="Arial"/>
                <a:cs typeface="Arial"/>
              </a:rPr>
              <a:t> </a:t>
            </a:r>
            <a:r>
              <a:rPr sz="650" spc="35" dirty="0">
                <a:solidFill>
                  <a:srgbClr val="231F20"/>
                </a:solidFill>
                <a:latin typeface="Arial"/>
                <a:cs typeface="Arial"/>
              </a:rPr>
              <a:t>–</a:t>
            </a:r>
            <a:r>
              <a:rPr sz="650" spc="40" dirty="0">
                <a:solidFill>
                  <a:srgbClr val="231F20"/>
                </a:solidFill>
                <a:latin typeface="Arial"/>
                <a:cs typeface="Arial"/>
              </a:rPr>
              <a:t> Jeżel</a:t>
            </a:r>
            <a:r>
              <a:rPr sz="650" spc="10" dirty="0">
                <a:solidFill>
                  <a:srgbClr val="231F20"/>
                </a:solidFill>
                <a:latin typeface="Arial"/>
                <a:cs typeface="Arial"/>
              </a:rPr>
              <a:t>i</a:t>
            </a:r>
            <a:r>
              <a:rPr sz="650" spc="40" dirty="0">
                <a:solidFill>
                  <a:srgbClr val="231F20"/>
                </a:solidFill>
                <a:latin typeface="Arial"/>
                <a:cs typeface="Arial"/>
              </a:rPr>
              <a:t> produk</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jes</a:t>
            </a:r>
            <a:r>
              <a:rPr sz="650" spc="15" dirty="0">
                <a:solidFill>
                  <a:srgbClr val="231F20"/>
                </a:solidFill>
                <a:latin typeface="Arial"/>
                <a:cs typeface="Arial"/>
              </a:rPr>
              <a:t>t</a:t>
            </a:r>
            <a:r>
              <a:rPr sz="650" spc="40" dirty="0">
                <a:solidFill>
                  <a:srgbClr val="231F20"/>
                </a:solidFill>
                <a:latin typeface="Arial"/>
                <a:cs typeface="Arial"/>
              </a:rPr>
              <a:t> uszkodzo</a:t>
            </a:r>
            <a:r>
              <a:rPr sz="650" spc="45" dirty="0">
                <a:solidFill>
                  <a:srgbClr val="231F20"/>
                </a:solidFill>
                <a:latin typeface="Arial"/>
                <a:cs typeface="Arial"/>
              </a:rPr>
              <a:t>ny</a:t>
            </a:r>
            <a:r>
              <a:rPr sz="650" spc="15" dirty="0">
                <a:solidFill>
                  <a:srgbClr val="231F20"/>
                </a:solidFill>
                <a:latin typeface="Arial"/>
                <a:cs typeface="Arial"/>
              </a:rPr>
              <a:t>,</a:t>
            </a:r>
            <a:r>
              <a:rPr sz="650" spc="40" dirty="0">
                <a:solidFill>
                  <a:srgbClr val="231F20"/>
                </a:solidFill>
                <a:latin typeface="Arial"/>
                <a:cs typeface="Arial"/>
              </a:rPr>
              <a:t> </a:t>
            </a:r>
            <a:r>
              <a:rPr sz="650" spc="35" dirty="0">
                <a:solidFill>
                  <a:srgbClr val="231F20"/>
                </a:solidFill>
                <a:latin typeface="Arial"/>
                <a:cs typeface="Arial"/>
              </a:rPr>
              <a:t>nie</a:t>
            </a:r>
            <a:r>
              <a:rPr sz="650" spc="40" dirty="0">
                <a:solidFill>
                  <a:srgbClr val="231F20"/>
                </a:solidFill>
                <a:latin typeface="Arial"/>
                <a:cs typeface="Arial"/>
              </a:rPr>
              <a:t> zapewnia</a:t>
            </a:r>
            <a:r>
              <a:rPr sz="650" spc="25" dirty="0">
                <a:solidFill>
                  <a:srgbClr val="231F20"/>
                </a:solidFill>
                <a:latin typeface="Arial"/>
                <a:cs typeface="Arial"/>
              </a:rPr>
              <a:t>  </a:t>
            </a:r>
            <a:r>
              <a:rPr sz="650" spc="40" dirty="0">
                <a:solidFill>
                  <a:srgbClr val="231F20"/>
                </a:solidFill>
                <a:latin typeface="Arial"/>
                <a:cs typeface="Arial"/>
              </a:rPr>
              <a:t> maksymalneg</a:t>
            </a:r>
            <a:r>
              <a:rPr sz="650" spc="35" dirty="0">
                <a:solidFill>
                  <a:srgbClr val="231F20"/>
                </a:solidFill>
                <a:latin typeface="Arial"/>
                <a:cs typeface="Arial"/>
              </a:rPr>
              <a:t>o</a:t>
            </a:r>
            <a:r>
              <a:rPr sz="650" spc="40" dirty="0">
                <a:solidFill>
                  <a:srgbClr val="231F20"/>
                </a:solidFill>
                <a:latin typeface="Arial"/>
                <a:cs typeface="Arial"/>
              </a:rPr>
              <a:t> poziom</a:t>
            </a:r>
            <a:r>
              <a:rPr sz="650" spc="35" dirty="0">
                <a:solidFill>
                  <a:srgbClr val="231F20"/>
                </a:solidFill>
                <a:latin typeface="Arial"/>
                <a:cs typeface="Arial"/>
              </a:rPr>
              <a:t>u</a:t>
            </a:r>
            <a:r>
              <a:rPr sz="650" spc="40" dirty="0">
                <a:solidFill>
                  <a:srgbClr val="231F20"/>
                </a:solidFill>
                <a:latin typeface="Arial"/>
                <a:cs typeface="Arial"/>
              </a:rPr>
              <a:t> ochron</a:t>
            </a:r>
            <a:r>
              <a:rPr sz="650" spc="30" dirty="0">
                <a:solidFill>
                  <a:srgbClr val="231F20"/>
                </a:solidFill>
                <a:latin typeface="Arial"/>
                <a:cs typeface="Arial"/>
              </a:rPr>
              <a:t>y</a:t>
            </a:r>
            <a:r>
              <a:rPr sz="650" spc="40" dirty="0">
                <a:solidFill>
                  <a:srgbClr val="231F20"/>
                </a:solidFill>
                <a:latin typeface="Arial"/>
                <a:cs typeface="Arial"/>
              </a:rPr>
              <a:t> </a:t>
            </a:r>
            <a:r>
              <a:rPr sz="650" spc="10" dirty="0">
                <a:solidFill>
                  <a:srgbClr val="231F20"/>
                </a:solidFill>
                <a:latin typeface="Arial"/>
                <a:cs typeface="Arial"/>
              </a:rPr>
              <a:t>i</a:t>
            </a:r>
            <a:r>
              <a:rPr sz="650" spc="40" dirty="0">
                <a:solidFill>
                  <a:srgbClr val="231F20"/>
                </a:solidFill>
                <a:latin typeface="Arial"/>
                <a:cs typeface="Arial"/>
              </a:rPr>
              <a:t> </a:t>
            </a:r>
            <a:r>
              <a:rPr sz="650" spc="50" dirty="0">
                <a:solidFill>
                  <a:srgbClr val="231F20"/>
                </a:solidFill>
                <a:latin typeface="Arial"/>
                <a:cs typeface="Arial"/>
              </a:rPr>
              <a:t>mus</a:t>
            </a:r>
            <a:r>
              <a:rPr sz="650" spc="10" dirty="0">
                <a:solidFill>
                  <a:srgbClr val="231F20"/>
                </a:solidFill>
                <a:latin typeface="Arial"/>
                <a:cs typeface="Arial"/>
              </a:rPr>
              <a:t>i</a:t>
            </a:r>
            <a:r>
              <a:rPr sz="650" spc="40" dirty="0">
                <a:solidFill>
                  <a:srgbClr val="231F20"/>
                </a:solidFill>
                <a:latin typeface="Arial"/>
                <a:cs typeface="Arial"/>
              </a:rPr>
              <a:t> zosta</a:t>
            </a:r>
            <a:r>
              <a:rPr sz="650" spc="30" dirty="0">
                <a:solidFill>
                  <a:srgbClr val="231F20"/>
                </a:solidFill>
                <a:latin typeface="Arial"/>
                <a:cs typeface="Arial"/>
              </a:rPr>
              <a:t>ć</a:t>
            </a:r>
            <a:r>
              <a:rPr sz="650" spc="40" dirty="0">
                <a:solidFill>
                  <a:srgbClr val="231F20"/>
                </a:solidFill>
                <a:latin typeface="Arial"/>
                <a:cs typeface="Arial"/>
              </a:rPr>
              <a:t> natychmias</a:t>
            </a:r>
            <a:r>
              <a:rPr sz="650" spc="15" dirty="0">
                <a:solidFill>
                  <a:srgbClr val="231F20"/>
                </a:solidFill>
                <a:latin typeface="Arial"/>
                <a:cs typeface="Arial"/>
              </a:rPr>
              <a:t>t</a:t>
            </a:r>
            <a:r>
              <a:rPr sz="650" spc="40" dirty="0">
                <a:solidFill>
                  <a:srgbClr val="231F20"/>
                </a:solidFill>
                <a:latin typeface="Arial"/>
                <a:cs typeface="Arial"/>
              </a:rPr>
              <a:t> naprawion</a:t>
            </a:r>
            <a:r>
              <a:rPr sz="650" spc="30" dirty="0">
                <a:solidFill>
                  <a:srgbClr val="231F20"/>
                </a:solidFill>
                <a:latin typeface="Arial"/>
                <a:cs typeface="Arial"/>
              </a:rPr>
              <a:t>y</a:t>
            </a:r>
            <a:r>
              <a:rPr sz="650" spc="40" dirty="0">
                <a:solidFill>
                  <a:srgbClr val="231F20"/>
                </a:solidFill>
                <a:latin typeface="Arial"/>
                <a:cs typeface="Arial"/>
              </a:rPr>
              <a:t> </a:t>
            </a:r>
            <a:r>
              <a:rPr sz="650" spc="35" dirty="0">
                <a:solidFill>
                  <a:srgbClr val="231F20"/>
                </a:solidFill>
                <a:latin typeface="Arial"/>
                <a:cs typeface="Arial"/>
              </a:rPr>
              <a:t>lub</a:t>
            </a:r>
            <a:r>
              <a:rPr sz="650" spc="40" dirty="0">
                <a:solidFill>
                  <a:srgbClr val="231F20"/>
                </a:solidFill>
                <a:latin typeface="Arial"/>
                <a:cs typeface="Arial"/>
              </a:rPr>
              <a:t> wymienion</a:t>
            </a:r>
            <a:r>
              <a:rPr sz="650" spc="30" dirty="0">
                <a:solidFill>
                  <a:srgbClr val="231F20"/>
                </a:solidFill>
                <a:latin typeface="Arial"/>
                <a:cs typeface="Arial"/>
              </a:rPr>
              <a:t>y</a:t>
            </a:r>
            <a:r>
              <a:rPr sz="650" spc="40" dirty="0">
                <a:solidFill>
                  <a:srgbClr val="231F20"/>
                </a:solidFill>
                <a:latin typeface="Arial"/>
                <a:cs typeface="Arial"/>
              </a:rPr>
              <a:t> </a:t>
            </a:r>
            <a:r>
              <a:rPr sz="650" spc="45" dirty="0">
                <a:solidFill>
                  <a:srgbClr val="231F20"/>
                </a:solidFill>
                <a:latin typeface="Arial"/>
                <a:cs typeface="Arial"/>
              </a:rPr>
              <a:t>n</a:t>
            </a:r>
            <a:r>
              <a:rPr sz="650" spc="35" dirty="0">
                <a:solidFill>
                  <a:srgbClr val="231F20"/>
                </a:solidFill>
                <a:latin typeface="Arial"/>
                <a:cs typeface="Arial"/>
              </a:rPr>
              <a:t>a</a:t>
            </a:r>
            <a:r>
              <a:rPr sz="650" spc="40" dirty="0">
                <a:solidFill>
                  <a:srgbClr val="231F20"/>
                </a:solidFill>
                <a:latin typeface="Arial"/>
                <a:cs typeface="Arial"/>
              </a:rPr>
              <a:t> </a:t>
            </a:r>
            <a:r>
              <a:rPr sz="650" spc="45" dirty="0">
                <a:solidFill>
                  <a:srgbClr val="231F20"/>
                </a:solidFill>
                <a:latin typeface="Arial"/>
                <a:cs typeface="Arial"/>
              </a:rPr>
              <a:t>nowy</a:t>
            </a:r>
            <a:r>
              <a:rPr sz="650" spc="15" dirty="0">
                <a:solidFill>
                  <a:srgbClr val="231F20"/>
                </a:solidFill>
                <a:latin typeface="Arial"/>
                <a:cs typeface="Arial"/>
              </a:rPr>
              <a:t>.</a:t>
            </a:r>
            <a:r>
              <a:rPr sz="650" spc="40" dirty="0">
                <a:solidFill>
                  <a:srgbClr val="231F20"/>
                </a:solidFill>
                <a:latin typeface="Arial"/>
                <a:cs typeface="Arial"/>
              </a:rPr>
              <a:t> Ni</a:t>
            </a:r>
            <a:r>
              <a:rPr sz="650" spc="35" dirty="0">
                <a:solidFill>
                  <a:srgbClr val="231F20"/>
                </a:solidFill>
                <a:latin typeface="Arial"/>
                <a:cs typeface="Arial"/>
              </a:rPr>
              <a:t>e</a:t>
            </a:r>
            <a:r>
              <a:rPr sz="650" spc="40" dirty="0">
                <a:solidFill>
                  <a:srgbClr val="231F20"/>
                </a:solidFill>
                <a:latin typeface="Arial"/>
                <a:cs typeface="Arial"/>
              </a:rPr>
              <a:t> woln</a:t>
            </a:r>
            <a:r>
              <a:rPr sz="650" spc="35" dirty="0">
                <a:solidFill>
                  <a:srgbClr val="231F20"/>
                </a:solidFill>
                <a:latin typeface="Arial"/>
                <a:cs typeface="Arial"/>
              </a:rPr>
              <a:t>o</a:t>
            </a:r>
            <a:r>
              <a:rPr sz="650" spc="40" dirty="0">
                <a:solidFill>
                  <a:srgbClr val="231F20"/>
                </a:solidFill>
                <a:latin typeface="Arial"/>
                <a:cs typeface="Arial"/>
              </a:rPr>
              <a:t> korzysta</a:t>
            </a:r>
            <a:r>
              <a:rPr sz="650" spc="30" dirty="0">
                <a:solidFill>
                  <a:srgbClr val="231F20"/>
                </a:solidFill>
                <a:latin typeface="Arial"/>
                <a:cs typeface="Arial"/>
              </a:rPr>
              <a:t>ć</a:t>
            </a:r>
            <a:r>
              <a:rPr sz="650" spc="40" dirty="0">
                <a:solidFill>
                  <a:srgbClr val="231F20"/>
                </a:solidFill>
                <a:latin typeface="Arial"/>
                <a:cs typeface="Arial"/>
              </a:rPr>
              <a:t> </a:t>
            </a:r>
            <a:r>
              <a:rPr sz="650" spc="30" dirty="0">
                <a:solidFill>
                  <a:srgbClr val="231F20"/>
                </a:solidFill>
                <a:latin typeface="Arial"/>
                <a:cs typeface="Arial"/>
              </a:rPr>
              <a:t>z</a:t>
            </a:r>
            <a:r>
              <a:rPr sz="650" spc="40" dirty="0">
                <a:solidFill>
                  <a:srgbClr val="231F20"/>
                </a:solidFill>
                <a:latin typeface="Arial"/>
                <a:cs typeface="Arial"/>
              </a:rPr>
              <a:t> produktu</a:t>
            </a:r>
            <a:r>
              <a:rPr sz="650" spc="15" dirty="0">
                <a:solidFill>
                  <a:srgbClr val="231F20"/>
                </a:solidFill>
                <a:latin typeface="Arial"/>
                <a:cs typeface="Arial"/>
              </a:rPr>
              <a:t>,</a:t>
            </a:r>
            <a:r>
              <a:rPr sz="650" spc="40" dirty="0">
                <a:solidFill>
                  <a:srgbClr val="231F20"/>
                </a:solidFill>
                <a:latin typeface="Arial"/>
                <a:cs typeface="Arial"/>
              </a:rPr>
              <a:t> </a:t>
            </a:r>
            <a:r>
              <a:rPr sz="650" spc="35" dirty="0">
                <a:solidFill>
                  <a:srgbClr val="231F20"/>
                </a:solidFill>
                <a:latin typeface="Arial"/>
                <a:cs typeface="Arial"/>
              </a:rPr>
              <a:t>któr</a:t>
            </a:r>
            <a:r>
              <a:rPr sz="650" spc="30" dirty="0">
                <a:solidFill>
                  <a:srgbClr val="231F20"/>
                </a:solidFill>
                <a:latin typeface="Arial"/>
                <a:cs typeface="Arial"/>
              </a:rPr>
              <a:t>y</a:t>
            </a:r>
            <a:r>
              <a:rPr sz="650" spc="40" dirty="0">
                <a:solidFill>
                  <a:srgbClr val="231F20"/>
                </a:solidFill>
                <a:latin typeface="Arial"/>
                <a:cs typeface="Arial"/>
              </a:rPr>
              <a:t> </a:t>
            </a:r>
            <a:r>
              <a:rPr sz="650" spc="35" dirty="0">
                <a:solidFill>
                  <a:srgbClr val="231F20"/>
                </a:solidFill>
                <a:latin typeface="Arial"/>
                <a:cs typeface="Arial"/>
              </a:rPr>
              <a:t>jes</a:t>
            </a:r>
            <a:r>
              <a:rPr sz="650" spc="15" dirty="0">
                <a:solidFill>
                  <a:srgbClr val="231F20"/>
                </a:solidFill>
                <a:latin typeface="Arial"/>
                <a:cs typeface="Arial"/>
              </a:rPr>
              <a:t>t</a:t>
            </a:r>
            <a:r>
              <a:rPr sz="650" spc="40" dirty="0">
                <a:solidFill>
                  <a:srgbClr val="231F20"/>
                </a:solidFill>
                <a:latin typeface="Arial"/>
                <a:cs typeface="Arial"/>
              </a:rPr>
              <a:t> uszkodzony</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Naprawa</a:t>
            </a:r>
            <a:r>
              <a:rPr sz="650" spc="35" dirty="0">
                <a:solidFill>
                  <a:srgbClr val="231F20"/>
                </a:solidFill>
                <a:latin typeface="Arial"/>
                <a:cs typeface="Arial"/>
              </a:rPr>
              <a:t> produktu</a:t>
            </a:r>
            <a:r>
              <a:rPr sz="650" spc="40" dirty="0">
                <a:solidFill>
                  <a:srgbClr val="231F20"/>
                </a:solidFill>
                <a:latin typeface="Arial"/>
                <a:cs typeface="Arial"/>
              </a:rPr>
              <a:t> </a:t>
            </a:r>
            <a:r>
              <a:rPr sz="650" spc="35" dirty="0">
                <a:solidFill>
                  <a:srgbClr val="231F20"/>
                </a:solidFill>
                <a:latin typeface="Arial"/>
                <a:cs typeface="Arial"/>
              </a:rPr>
              <a:t>jes</a:t>
            </a:r>
            <a:r>
              <a:rPr sz="650" spc="15" dirty="0">
                <a:solidFill>
                  <a:srgbClr val="231F20"/>
                </a:solidFill>
                <a:latin typeface="Arial"/>
                <a:cs typeface="Arial"/>
              </a:rPr>
              <a:t>t</a:t>
            </a:r>
            <a:r>
              <a:rPr sz="650" spc="40" dirty="0">
                <a:solidFill>
                  <a:srgbClr val="231F20"/>
                </a:solidFill>
                <a:latin typeface="Arial"/>
                <a:cs typeface="Arial"/>
              </a:rPr>
              <a:t> dozwolon</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jedynie</a:t>
            </a:r>
            <a:r>
              <a:rPr sz="650" spc="15" dirty="0">
                <a:solidFill>
                  <a:srgbClr val="231F20"/>
                </a:solidFill>
                <a:latin typeface="Arial"/>
                <a:cs typeface="Arial"/>
              </a:rPr>
              <a:t>,</a:t>
            </a:r>
            <a:r>
              <a:rPr sz="650" spc="40" dirty="0">
                <a:solidFill>
                  <a:srgbClr val="231F20"/>
                </a:solidFill>
                <a:latin typeface="Arial"/>
                <a:cs typeface="Arial"/>
              </a:rPr>
              <a:t> </a:t>
            </a:r>
            <a:r>
              <a:rPr sz="650" spc="30" dirty="0">
                <a:solidFill>
                  <a:srgbClr val="231F20"/>
                </a:solidFill>
                <a:latin typeface="Arial"/>
                <a:cs typeface="Arial"/>
              </a:rPr>
              <a:t>jeśl</a:t>
            </a:r>
            <a:r>
              <a:rPr sz="650" spc="10" dirty="0">
                <a:solidFill>
                  <a:srgbClr val="231F20"/>
                </a:solidFill>
                <a:latin typeface="Arial"/>
                <a:cs typeface="Arial"/>
              </a:rPr>
              <a:t>i</a:t>
            </a:r>
            <a:r>
              <a:rPr sz="650" spc="40" dirty="0">
                <a:solidFill>
                  <a:srgbClr val="231F20"/>
                </a:solidFill>
                <a:latin typeface="Arial"/>
                <a:cs typeface="Arial"/>
              </a:rPr>
              <a:t> </a:t>
            </a:r>
            <a:r>
              <a:rPr sz="650" spc="35" dirty="0">
                <a:solidFill>
                  <a:srgbClr val="231F20"/>
                </a:solidFill>
                <a:latin typeface="Arial"/>
                <a:cs typeface="Arial"/>
              </a:rPr>
              <a:t>jego</a:t>
            </a:r>
            <a:r>
              <a:rPr sz="650" spc="40" dirty="0">
                <a:solidFill>
                  <a:srgbClr val="231F20"/>
                </a:solidFill>
                <a:latin typeface="Arial"/>
                <a:cs typeface="Arial"/>
              </a:rPr>
              <a:t> parametry nie zostaną w ten sposób pogorszone. W razie jakichkolwiek wątpliwości, przed przystąpieniem do naprawy produktu należy skontaktować się z producentem, którego dane zostały zamieszczone poniżej. Dla zapewnienia właściwej utylizacji produktu należy skontaktować się z firmą odpowiedzialną za usuwanie </a:t>
            </a:r>
            <a:r>
              <a:rPr sz="650" spc="40" dirty="0" err="1">
                <a:solidFill>
                  <a:srgbClr val="231F20"/>
                </a:solidFill>
                <a:latin typeface="Arial"/>
                <a:cs typeface="Arial"/>
              </a:rPr>
              <a:t>odpadów</a:t>
            </a:r>
            <a:r>
              <a:rPr sz="650" spc="40" dirty="0">
                <a:solidFill>
                  <a:srgbClr val="231F20"/>
                </a:solidFill>
                <a:latin typeface="Arial"/>
                <a:cs typeface="Arial"/>
              </a:rPr>
              <a:t>.</a:t>
            </a:r>
            <a:r>
              <a:rPr lang="fr-FR" sz="650" spc="40" dirty="0">
                <a:solidFill>
                  <a:srgbClr val="231F20"/>
                </a:solidFill>
                <a:latin typeface="Arial"/>
                <a:cs typeface="Arial"/>
              </a:rPr>
              <a:t> </a:t>
            </a:r>
            <a:r>
              <a:rPr lang="pl-PL" altLang="fr-FR" sz="650" spc="40" dirty="0">
                <a:solidFill>
                  <a:srgbClr val="231F20"/>
                </a:solidFill>
                <a:latin typeface="Arial"/>
                <a:cs typeface="Arial"/>
              </a:rPr>
              <a:t>Deklaracja zgodności jest dostępna na stronie internetowej: patrz **.</a:t>
            </a:r>
            <a:endParaRPr sz="650" spc="40" dirty="0">
              <a:solidFill>
                <a:srgbClr val="231F20"/>
              </a:solidFill>
              <a:latin typeface="Arial"/>
              <a:cs typeface="Arial"/>
            </a:endParaRPr>
          </a:p>
        </p:txBody>
      </p:sp>
      <p:sp>
        <p:nvSpPr>
          <p:cNvPr id="25" name="object 25"/>
          <p:cNvSpPr/>
          <p:nvPr/>
        </p:nvSpPr>
        <p:spPr>
          <a:xfrm>
            <a:off x="101756" y="3936085"/>
            <a:ext cx="7331825" cy="666488"/>
          </a:xfrm>
          <a:custGeom>
            <a:avLst/>
            <a:gdLst/>
            <a:ahLst/>
            <a:cxnLst/>
            <a:rect l="l" t="t" r="r" b="b"/>
            <a:pathLst>
              <a:path w="7199833" h="720001">
                <a:moveTo>
                  <a:pt x="7199833" y="720001"/>
                </a:moveTo>
                <a:lnTo>
                  <a:pt x="0" y="720001"/>
                </a:lnTo>
                <a:lnTo>
                  <a:pt x="0" y="0"/>
                </a:lnTo>
                <a:lnTo>
                  <a:pt x="7199833" y="0"/>
                </a:lnTo>
                <a:lnTo>
                  <a:pt x="7199833" y="720001"/>
                </a:lnTo>
                <a:close/>
              </a:path>
            </a:pathLst>
          </a:custGeom>
          <a:ln w="12700">
            <a:solidFill>
              <a:srgbClr val="231F20"/>
            </a:solidFill>
          </a:ln>
        </p:spPr>
        <p:txBody>
          <a:bodyPr wrap="square" lIns="36000" tIns="0" rIns="36000" bIns="0" rtlCol="0">
            <a:noAutofit/>
          </a:bodyPr>
          <a:lstStyle/>
          <a:p>
            <a:endParaRPr/>
          </a:p>
        </p:txBody>
      </p:sp>
      <p:grpSp>
        <p:nvGrpSpPr>
          <p:cNvPr id="69" name="Groupe 68">
            <a:extLst>
              <a:ext uri="{FF2B5EF4-FFF2-40B4-BE49-F238E27FC236}">
                <a16:creationId xmlns:a16="http://schemas.microsoft.com/office/drawing/2014/main" id="{70BED416-2BB1-4372-B3CB-7DAF6396C602}"/>
              </a:ext>
            </a:extLst>
          </p:cNvPr>
          <p:cNvGrpSpPr/>
          <p:nvPr/>
        </p:nvGrpSpPr>
        <p:grpSpPr>
          <a:xfrm>
            <a:off x="7207695" y="3947937"/>
            <a:ext cx="228155" cy="213931"/>
            <a:chOff x="7151903" y="4104005"/>
            <a:chExt cx="228155" cy="213931"/>
          </a:xfrm>
        </p:grpSpPr>
        <p:sp>
          <p:nvSpPr>
            <p:cNvPr id="26" name="object 26"/>
            <p:cNvSpPr/>
            <p:nvPr/>
          </p:nvSpPr>
          <p:spPr>
            <a:xfrm>
              <a:off x="7151903" y="4104005"/>
              <a:ext cx="228155" cy="213931"/>
            </a:xfrm>
            <a:custGeom>
              <a:avLst/>
              <a:gdLst/>
              <a:ahLst/>
              <a:cxnLst/>
              <a:rect l="l" t="t" r="r" b="b"/>
              <a:pathLst>
                <a:path w="228155" h="213931">
                  <a:moveTo>
                    <a:pt x="228155" y="213931"/>
                  </a:moveTo>
                  <a:lnTo>
                    <a:pt x="0" y="213931"/>
                  </a:lnTo>
                  <a:lnTo>
                    <a:pt x="0" y="0"/>
                  </a:lnTo>
                  <a:lnTo>
                    <a:pt x="228155" y="0"/>
                  </a:lnTo>
                  <a:lnTo>
                    <a:pt x="228155" y="213931"/>
                  </a:lnTo>
                  <a:close/>
                </a:path>
              </a:pathLst>
            </a:custGeom>
            <a:solidFill>
              <a:srgbClr val="231F20"/>
            </a:solidFill>
          </p:spPr>
          <p:txBody>
            <a:bodyPr wrap="square" lIns="0" tIns="0" rIns="0" bIns="0" rtlCol="0">
              <a:noAutofit/>
            </a:bodyPr>
            <a:lstStyle/>
            <a:p>
              <a:endParaRPr/>
            </a:p>
          </p:txBody>
        </p:sp>
        <p:sp>
          <p:nvSpPr>
            <p:cNvPr id="27" name="object 27"/>
            <p:cNvSpPr txBox="1"/>
            <p:nvPr/>
          </p:nvSpPr>
          <p:spPr>
            <a:xfrm>
              <a:off x="7189389" y="4148966"/>
              <a:ext cx="155575" cy="133985"/>
            </a:xfrm>
            <a:prstGeom prst="rect">
              <a:avLst/>
            </a:prstGeom>
          </p:spPr>
          <p:txBody>
            <a:bodyPr vert="horz" wrap="square" lIns="0" tIns="0" rIns="0" bIns="0" rtlCol="0">
              <a:noAutofit/>
            </a:bodyPr>
            <a:lstStyle/>
            <a:p>
              <a:pPr marL="12700">
                <a:lnSpc>
                  <a:spcPct val="100000"/>
                </a:lnSpc>
              </a:pPr>
              <a:r>
                <a:rPr sz="800" b="1" dirty="0">
                  <a:solidFill>
                    <a:srgbClr val="FFFFFF"/>
                  </a:solidFill>
                  <a:latin typeface="Arial"/>
                  <a:cs typeface="Arial"/>
                </a:rPr>
                <a:t>ET</a:t>
              </a:r>
              <a:endParaRPr sz="800">
                <a:latin typeface="Arial"/>
                <a:cs typeface="Arial"/>
              </a:endParaRPr>
            </a:p>
          </p:txBody>
        </p:sp>
      </p:grpSp>
      <p:sp>
        <p:nvSpPr>
          <p:cNvPr id="29" name="object 29"/>
          <p:cNvSpPr txBox="1"/>
          <p:nvPr/>
        </p:nvSpPr>
        <p:spPr>
          <a:xfrm>
            <a:off x="116187" y="3936033"/>
            <a:ext cx="7231640" cy="645161"/>
          </a:xfrm>
          <a:prstGeom prst="rect">
            <a:avLst/>
          </a:prstGeom>
        </p:spPr>
        <p:txBody>
          <a:bodyPr vert="horz" wrap="square" lIns="0" tIns="0" rIns="0" bIns="0" rtlCol="0">
            <a:noAutofit/>
          </a:bodyPr>
          <a:lstStyle/>
          <a:p>
            <a:pPr marL="12700">
              <a:lnSpc>
                <a:spcPct val="100000"/>
              </a:lnSpc>
            </a:pPr>
            <a:r>
              <a:rPr lang="fr-FR" sz="650" spc="40" dirty="0" err="1">
                <a:solidFill>
                  <a:srgbClr val="231F20"/>
                </a:solidFill>
                <a:latin typeface="Arial"/>
                <a:cs typeface="Arial"/>
              </a:rPr>
              <a:t>materja</a:t>
            </a:r>
            <a:r>
              <a:rPr lang="fr-FR" sz="650" spc="10" dirty="0" err="1">
                <a:solidFill>
                  <a:srgbClr val="231F20"/>
                </a:solidFill>
                <a:latin typeface="Arial"/>
                <a:cs typeface="Arial"/>
              </a:rPr>
              <a:t>l</a:t>
            </a:r>
            <a:r>
              <a:rPr lang="fr-FR" sz="650" spc="40" dirty="0">
                <a:solidFill>
                  <a:srgbClr val="231F20"/>
                </a:solidFill>
                <a:latin typeface="Arial"/>
                <a:cs typeface="Arial"/>
              </a:rPr>
              <a:t> </a:t>
            </a:r>
            <a:r>
              <a:rPr lang="fr-FR" sz="650" spc="15" dirty="0">
                <a:solidFill>
                  <a:srgbClr val="231F20"/>
                </a:solidFill>
                <a:latin typeface="Arial"/>
                <a:cs typeface="Arial"/>
              </a:rPr>
              <a:t>:</a:t>
            </a:r>
            <a:r>
              <a:rPr lang="fr-FR" sz="650" spc="40" dirty="0">
                <a:solidFill>
                  <a:srgbClr val="231F20"/>
                </a:solidFill>
                <a:latin typeface="Arial"/>
                <a:cs typeface="Arial"/>
              </a:rPr>
              <a:t> </a:t>
            </a:r>
            <a:r>
              <a:rPr lang="fr-FR" sz="650" spc="35" dirty="0" err="1">
                <a:solidFill>
                  <a:srgbClr val="231F20"/>
                </a:solidFill>
                <a:latin typeface="Arial"/>
                <a:cs typeface="Arial"/>
              </a:rPr>
              <a:t>polüester</a:t>
            </a:r>
            <a:endParaRPr lang="fr-FR" sz="650" dirty="0">
              <a:latin typeface="Arial"/>
              <a:cs typeface="Arial"/>
            </a:endParaRPr>
          </a:p>
          <a:p>
            <a:pPr marL="12700">
              <a:lnSpc>
                <a:spcPts val="700"/>
              </a:lnSpc>
            </a:pPr>
            <a:r>
              <a:rPr lang="fr-FR" sz="650" u="sng" spc="40" dirty="0" err="1">
                <a:solidFill>
                  <a:srgbClr val="231F20"/>
                </a:solidFill>
                <a:latin typeface="Arial"/>
                <a:cs typeface="Arial"/>
              </a:rPr>
              <a:t>Kasutustingimused</a:t>
            </a:r>
            <a:r>
              <a:rPr lang="fr-FR" sz="650" u="sng" spc="15" dirty="0">
                <a:solidFill>
                  <a:srgbClr val="231F20"/>
                </a:solidFill>
                <a:latin typeface="Arial"/>
                <a:cs typeface="Arial"/>
              </a:rPr>
              <a:t>:</a:t>
            </a:r>
            <a:r>
              <a:rPr lang="fr-FR" sz="650" spc="30" dirty="0">
                <a:solidFill>
                  <a:srgbClr val="231F20"/>
                </a:solidFill>
                <a:latin typeface="Arial"/>
                <a:cs typeface="Arial"/>
              </a:rPr>
              <a:t> </a:t>
            </a:r>
            <a:r>
              <a:rPr lang="fr-FR" sz="650" spc="45" dirty="0" err="1">
                <a:solidFill>
                  <a:srgbClr val="231F20"/>
                </a:solidFill>
                <a:latin typeface="Arial"/>
                <a:cs typeface="Arial"/>
              </a:rPr>
              <a:t>Se</a:t>
            </a:r>
            <a:r>
              <a:rPr lang="fr-FR" sz="650" spc="35" dirty="0" err="1">
                <a:solidFill>
                  <a:srgbClr val="231F20"/>
                </a:solidFill>
                <a:latin typeface="Arial"/>
                <a:cs typeface="Arial"/>
              </a:rPr>
              <a:t>e</a:t>
            </a:r>
            <a:r>
              <a:rPr lang="fr-FR" sz="650" spc="40" dirty="0">
                <a:solidFill>
                  <a:srgbClr val="231F20"/>
                </a:solidFill>
                <a:latin typeface="Arial"/>
                <a:cs typeface="Arial"/>
              </a:rPr>
              <a:t> </a:t>
            </a:r>
            <a:r>
              <a:rPr lang="fr-FR" sz="650" spc="30" dirty="0" err="1">
                <a:solidFill>
                  <a:srgbClr val="231F20"/>
                </a:solidFill>
                <a:latin typeface="Arial"/>
                <a:cs typeface="Arial"/>
              </a:rPr>
              <a:t>riietus</a:t>
            </a:r>
            <a:r>
              <a:rPr lang="fr-FR" sz="650" spc="40" dirty="0">
                <a:solidFill>
                  <a:srgbClr val="231F20"/>
                </a:solidFill>
                <a:latin typeface="Arial"/>
                <a:cs typeface="Arial"/>
              </a:rPr>
              <a:t> </a:t>
            </a:r>
            <a:r>
              <a:rPr lang="fr-FR" sz="650" spc="45" dirty="0">
                <a:solidFill>
                  <a:srgbClr val="231F20"/>
                </a:solidFill>
                <a:latin typeface="Arial"/>
                <a:cs typeface="Arial"/>
              </a:rPr>
              <a:t>o</a:t>
            </a:r>
            <a:r>
              <a:rPr lang="fr-FR" sz="650" spc="35" dirty="0">
                <a:solidFill>
                  <a:srgbClr val="231F20"/>
                </a:solidFill>
                <a:latin typeface="Arial"/>
                <a:cs typeface="Arial"/>
              </a:rPr>
              <a:t>n</a:t>
            </a:r>
            <a:r>
              <a:rPr lang="fr-FR" sz="650" spc="40" dirty="0">
                <a:solidFill>
                  <a:srgbClr val="231F20"/>
                </a:solidFill>
                <a:latin typeface="Arial"/>
                <a:cs typeface="Arial"/>
              </a:rPr>
              <a:t> </a:t>
            </a:r>
            <a:r>
              <a:rPr lang="fr-FR" sz="650" spc="40" dirty="0" err="1">
                <a:solidFill>
                  <a:srgbClr val="231F20"/>
                </a:solidFill>
                <a:latin typeface="Arial"/>
                <a:cs typeface="Arial"/>
              </a:rPr>
              <a:t>häst</a:t>
            </a:r>
            <a:r>
              <a:rPr lang="fr-FR" sz="650" spc="10" dirty="0" err="1">
                <a:solidFill>
                  <a:srgbClr val="231F20"/>
                </a:solidFill>
                <a:latin typeface="Arial"/>
                <a:cs typeface="Arial"/>
              </a:rPr>
              <a:t>i</a:t>
            </a:r>
            <a:r>
              <a:rPr lang="fr-FR" sz="650" spc="40" dirty="0">
                <a:solidFill>
                  <a:srgbClr val="231F20"/>
                </a:solidFill>
                <a:latin typeface="Arial"/>
                <a:cs typeface="Arial"/>
              </a:rPr>
              <a:t> </a:t>
            </a:r>
            <a:r>
              <a:rPr lang="fr-FR" sz="650" spc="40" dirty="0" err="1">
                <a:solidFill>
                  <a:srgbClr val="231F20"/>
                </a:solidFill>
                <a:latin typeface="Arial"/>
                <a:cs typeface="Arial"/>
              </a:rPr>
              <a:t>nähta</a:t>
            </a:r>
            <a:r>
              <a:rPr lang="fr-FR" sz="650" spc="30" dirty="0" err="1">
                <a:solidFill>
                  <a:srgbClr val="231F20"/>
                </a:solidFill>
                <a:latin typeface="Arial"/>
                <a:cs typeface="Arial"/>
              </a:rPr>
              <a:t>v</a:t>
            </a:r>
            <a:r>
              <a:rPr lang="fr-FR" sz="650" spc="40" dirty="0">
                <a:solidFill>
                  <a:srgbClr val="231F20"/>
                </a:solidFill>
                <a:latin typeface="Arial"/>
                <a:cs typeface="Arial"/>
              </a:rPr>
              <a:t> </a:t>
            </a:r>
            <a:r>
              <a:rPr lang="fr-FR" sz="650" spc="30" dirty="0" err="1">
                <a:solidFill>
                  <a:srgbClr val="231F20"/>
                </a:solidFill>
                <a:latin typeface="Arial"/>
                <a:cs typeface="Arial"/>
              </a:rPr>
              <a:t>riietus</a:t>
            </a:r>
            <a:r>
              <a:rPr lang="fr-FR" sz="650" spc="15" dirty="0">
                <a:solidFill>
                  <a:srgbClr val="231F20"/>
                </a:solidFill>
                <a:latin typeface="Arial"/>
                <a:cs typeface="Arial"/>
              </a:rPr>
              <a:t>.</a:t>
            </a:r>
            <a:r>
              <a:rPr lang="fr-FR" sz="650" spc="40" dirty="0">
                <a:solidFill>
                  <a:srgbClr val="231F20"/>
                </a:solidFill>
                <a:latin typeface="Arial"/>
                <a:cs typeface="Arial"/>
              </a:rPr>
              <a:t> </a:t>
            </a:r>
            <a:r>
              <a:rPr lang="fr-FR" sz="650" spc="35" dirty="0" err="1">
                <a:solidFill>
                  <a:srgbClr val="231F20"/>
                </a:solidFill>
                <a:latin typeface="Arial"/>
                <a:cs typeface="Arial"/>
              </a:rPr>
              <a:t>Riided</a:t>
            </a:r>
            <a:r>
              <a:rPr lang="fr-FR" sz="650" spc="40" dirty="0">
                <a:solidFill>
                  <a:srgbClr val="231F20"/>
                </a:solidFill>
                <a:latin typeface="Arial"/>
                <a:cs typeface="Arial"/>
              </a:rPr>
              <a:t> </a:t>
            </a:r>
            <a:r>
              <a:rPr lang="fr-FR" sz="650" spc="45" dirty="0" err="1">
                <a:solidFill>
                  <a:srgbClr val="231F20"/>
                </a:solidFill>
                <a:latin typeface="Arial"/>
                <a:cs typeface="Arial"/>
              </a:rPr>
              <a:t>peava</a:t>
            </a:r>
            <a:r>
              <a:rPr lang="fr-FR" sz="650" spc="35" dirty="0" err="1">
                <a:solidFill>
                  <a:srgbClr val="231F20"/>
                </a:solidFill>
                <a:latin typeface="Arial"/>
                <a:cs typeface="Arial"/>
              </a:rPr>
              <a:t>d</a:t>
            </a:r>
            <a:r>
              <a:rPr lang="fr-FR" sz="650" spc="40" dirty="0">
                <a:solidFill>
                  <a:srgbClr val="231F20"/>
                </a:solidFill>
                <a:latin typeface="Arial"/>
                <a:cs typeface="Arial"/>
              </a:rPr>
              <a:t> </a:t>
            </a:r>
            <a:r>
              <a:rPr lang="fr-FR" sz="650" spc="40" dirty="0" err="1">
                <a:solidFill>
                  <a:srgbClr val="231F20"/>
                </a:solidFill>
                <a:latin typeface="Arial"/>
                <a:cs typeface="Arial"/>
              </a:rPr>
              <a:t>kandmis</a:t>
            </a:r>
            <a:r>
              <a:rPr lang="fr-FR" sz="650" spc="35" dirty="0" err="1">
                <a:solidFill>
                  <a:srgbClr val="231F20"/>
                </a:solidFill>
                <a:latin typeface="Arial"/>
                <a:cs typeface="Arial"/>
              </a:rPr>
              <a:t>e</a:t>
            </a:r>
            <a:r>
              <a:rPr lang="fr-FR" sz="650" spc="40" dirty="0">
                <a:solidFill>
                  <a:srgbClr val="231F20"/>
                </a:solidFill>
                <a:latin typeface="Arial"/>
                <a:cs typeface="Arial"/>
              </a:rPr>
              <a:t> </a:t>
            </a:r>
            <a:r>
              <a:rPr lang="fr-FR" sz="650" spc="35" dirty="0" err="1">
                <a:solidFill>
                  <a:srgbClr val="231F20"/>
                </a:solidFill>
                <a:latin typeface="Arial"/>
                <a:cs typeface="Arial"/>
              </a:rPr>
              <a:t>aja</a:t>
            </a:r>
            <a:r>
              <a:rPr lang="fr-FR" sz="650" spc="10" dirty="0" err="1">
                <a:solidFill>
                  <a:srgbClr val="231F20"/>
                </a:solidFill>
                <a:latin typeface="Arial"/>
                <a:cs typeface="Arial"/>
              </a:rPr>
              <a:t>l</a:t>
            </a:r>
            <a:r>
              <a:rPr lang="fr-FR" sz="650" spc="40" dirty="0">
                <a:solidFill>
                  <a:srgbClr val="231F20"/>
                </a:solidFill>
                <a:latin typeface="Arial"/>
                <a:cs typeface="Arial"/>
              </a:rPr>
              <a:t> </a:t>
            </a:r>
            <a:r>
              <a:rPr lang="fr-FR" sz="650" spc="45" dirty="0" err="1">
                <a:solidFill>
                  <a:srgbClr val="231F20"/>
                </a:solidFill>
                <a:latin typeface="Arial"/>
                <a:cs typeface="Arial"/>
              </a:rPr>
              <a:t>olem</a:t>
            </a:r>
            <a:r>
              <a:rPr lang="fr-FR" sz="650" spc="35" dirty="0" err="1">
                <a:solidFill>
                  <a:srgbClr val="231F20"/>
                </a:solidFill>
                <a:latin typeface="Arial"/>
                <a:cs typeface="Arial"/>
              </a:rPr>
              <a:t>a</a:t>
            </a:r>
            <a:r>
              <a:rPr lang="fr-FR" sz="650" spc="40" dirty="0">
                <a:solidFill>
                  <a:srgbClr val="231F20"/>
                </a:solidFill>
                <a:latin typeface="Arial"/>
                <a:cs typeface="Arial"/>
              </a:rPr>
              <a:t> </a:t>
            </a:r>
            <a:r>
              <a:rPr lang="fr-FR" sz="650" spc="35" dirty="0" err="1">
                <a:solidFill>
                  <a:srgbClr val="231F20"/>
                </a:solidFill>
                <a:latin typeface="Arial"/>
                <a:cs typeface="Arial"/>
              </a:rPr>
              <a:t>kinn</a:t>
            </a:r>
            <a:r>
              <a:rPr lang="fr-FR" sz="650" spc="10" dirty="0" err="1">
                <a:solidFill>
                  <a:srgbClr val="231F20"/>
                </a:solidFill>
                <a:latin typeface="Arial"/>
                <a:cs typeface="Arial"/>
              </a:rPr>
              <a:t>i</a:t>
            </a:r>
            <a:r>
              <a:rPr lang="fr-FR" sz="650" spc="40" dirty="0">
                <a:solidFill>
                  <a:srgbClr val="231F20"/>
                </a:solidFill>
                <a:latin typeface="Arial"/>
                <a:cs typeface="Arial"/>
              </a:rPr>
              <a:t> </a:t>
            </a:r>
            <a:r>
              <a:rPr lang="fr-FR" sz="650" spc="20" dirty="0" err="1">
                <a:solidFill>
                  <a:srgbClr val="231F20"/>
                </a:solidFill>
                <a:latin typeface="Arial"/>
                <a:cs typeface="Arial"/>
              </a:rPr>
              <a:t>j</a:t>
            </a:r>
            <a:r>
              <a:rPr lang="fr-FR" sz="650" spc="35" dirty="0" err="1">
                <a:solidFill>
                  <a:srgbClr val="231F20"/>
                </a:solidFill>
                <a:latin typeface="Arial"/>
                <a:cs typeface="Arial"/>
              </a:rPr>
              <a:t>a</a:t>
            </a:r>
            <a:r>
              <a:rPr lang="fr-FR" sz="650" spc="40" dirty="0">
                <a:solidFill>
                  <a:srgbClr val="231F20"/>
                </a:solidFill>
                <a:latin typeface="Arial"/>
                <a:cs typeface="Arial"/>
              </a:rPr>
              <a:t> </a:t>
            </a:r>
            <a:r>
              <a:rPr lang="fr-FR" sz="650" spc="45" dirty="0" err="1">
                <a:solidFill>
                  <a:srgbClr val="231F20"/>
                </a:solidFill>
                <a:latin typeface="Arial"/>
                <a:cs typeface="Arial"/>
              </a:rPr>
              <a:t>e</a:t>
            </a:r>
            <a:r>
              <a:rPr lang="fr-FR" sz="650" spc="10" dirty="0" err="1">
                <a:solidFill>
                  <a:srgbClr val="231F20"/>
                </a:solidFill>
                <a:latin typeface="Arial"/>
                <a:cs typeface="Arial"/>
              </a:rPr>
              <a:t>i</a:t>
            </a:r>
            <a:r>
              <a:rPr lang="fr-FR" sz="650" spc="40" dirty="0">
                <a:solidFill>
                  <a:srgbClr val="231F20"/>
                </a:solidFill>
                <a:latin typeface="Arial"/>
                <a:cs typeface="Arial"/>
              </a:rPr>
              <a:t> </a:t>
            </a:r>
            <a:r>
              <a:rPr lang="fr-FR" sz="650" spc="40" dirty="0" err="1">
                <a:solidFill>
                  <a:srgbClr val="231F20"/>
                </a:solidFill>
                <a:latin typeface="Arial"/>
                <a:cs typeface="Arial"/>
              </a:rPr>
              <a:t>võ</a:t>
            </a:r>
            <a:r>
              <a:rPr lang="fr-FR" sz="650" spc="10" dirty="0" err="1">
                <a:solidFill>
                  <a:srgbClr val="231F20"/>
                </a:solidFill>
                <a:latin typeface="Arial"/>
                <a:cs typeface="Arial"/>
              </a:rPr>
              <a:t>i</a:t>
            </a:r>
            <a:r>
              <a:rPr lang="fr-FR" sz="650" spc="40" dirty="0">
                <a:solidFill>
                  <a:srgbClr val="231F20"/>
                </a:solidFill>
                <a:latin typeface="Arial"/>
                <a:cs typeface="Arial"/>
              </a:rPr>
              <a:t> </a:t>
            </a:r>
            <a:r>
              <a:rPr lang="fr-FR" sz="650" spc="30" dirty="0" err="1">
                <a:solidFill>
                  <a:srgbClr val="231F20"/>
                </a:solidFill>
                <a:latin typeface="Arial"/>
                <a:cs typeface="Arial"/>
              </a:rPr>
              <a:t>oll</a:t>
            </a:r>
            <a:r>
              <a:rPr lang="fr-FR" sz="650" spc="35" dirty="0" err="1">
                <a:solidFill>
                  <a:srgbClr val="231F20"/>
                </a:solidFill>
                <a:latin typeface="Arial"/>
                <a:cs typeface="Arial"/>
              </a:rPr>
              <a:t>a</a:t>
            </a:r>
            <a:r>
              <a:rPr lang="fr-FR" sz="650" spc="40" dirty="0">
                <a:solidFill>
                  <a:srgbClr val="231F20"/>
                </a:solidFill>
                <a:latin typeface="Arial"/>
                <a:cs typeface="Arial"/>
              </a:rPr>
              <a:t> </a:t>
            </a:r>
            <a:r>
              <a:rPr lang="fr-FR" sz="650" spc="40" dirty="0" err="1">
                <a:solidFill>
                  <a:srgbClr val="231F20"/>
                </a:solidFill>
                <a:latin typeface="Arial"/>
                <a:cs typeface="Arial"/>
              </a:rPr>
              <a:t>kaetu</a:t>
            </a:r>
            <a:r>
              <a:rPr lang="fr-FR" sz="650" spc="35" dirty="0" err="1">
                <a:solidFill>
                  <a:srgbClr val="231F20"/>
                </a:solidFill>
                <a:latin typeface="Arial"/>
                <a:cs typeface="Arial"/>
              </a:rPr>
              <a:t>d</a:t>
            </a:r>
            <a:r>
              <a:rPr lang="fr-FR" sz="650" spc="40" dirty="0">
                <a:solidFill>
                  <a:srgbClr val="231F20"/>
                </a:solidFill>
                <a:latin typeface="Arial"/>
                <a:cs typeface="Arial"/>
              </a:rPr>
              <a:t> </a:t>
            </a:r>
            <a:r>
              <a:rPr lang="fr-FR" sz="650" spc="35" dirty="0" err="1">
                <a:solidFill>
                  <a:srgbClr val="231F20"/>
                </a:solidFill>
                <a:latin typeface="Arial"/>
                <a:cs typeface="Arial"/>
              </a:rPr>
              <a:t>teiste</a:t>
            </a:r>
            <a:r>
              <a:rPr lang="fr-FR" sz="650" spc="40" dirty="0">
                <a:solidFill>
                  <a:srgbClr val="231F20"/>
                </a:solidFill>
                <a:latin typeface="Arial"/>
                <a:cs typeface="Arial"/>
              </a:rPr>
              <a:t> </a:t>
            </a:r>
            <a:r>
              <a:rPr lang="fr-FR" sz="650" spc="35" dirty="0" err="1">
                <a:solidFill>
                  <a:srgbClr val="231F20"/>
                </a:solidFill>
                <a:latin typeface="Arial"/>
                <a:cs typeface="Arial"/>
              </a:rPr>
              <a:t>riietega</a:t>
            </a:r>
            <a:r>
              <a:rPr lang="fr-FR" sz="650" spc="15" dirty="0">
                <a:solidFill>
                  <a:srgbClr val="231F20"/>
                </a:solidFill>
                <a:latin typeface="Arial"/>
                <a:cs typeface="Arial"/>
              </a:rPr>
              <a:t>.</a:t>
            </a:r>
            <a:r>
              <a:rPr lang="fr-FR" sz="650" spc="40" dirty="0">
                <a:solidFill>
                  <a:srgbClr val="231F20"/>
                </a:solidFill>
                <a:latin typeface="Arial"/>
                <a:cs typeface="Arial"/>
              </a:rPr>
              <a:t> </a:t>
            </a:r>
            <a:r>
              <a:rPr lang="fr-FR" sz="650" spc="40" dirty="0" err="1">
                <a:solidFill>
                  <a:srgbClr val="231F20"/>
                </a:solidFill>
                <a:latin typeface="Arial"/>
                <a:cs typeface="Arial"/>
              </a:rPr>
              <a:t>Optimaalse</a:t>
            </a:r>
            <a:endParaRPr lang="fr-FR" sz="650" dirty="0">
              <a:latin typeface="Arial"/>
              <a:cs typeface="Arial"/>
            </a:endParaRPr>
          </a:p>
          <a:p>
            <a:pPr marL="12700" marR="12700">
              <a:lnSpc>
                <a:spcPts val="700"/>
              </a:lnSpc>
            </a:pPr>
            <a:r>
              <a:rPr sz="650" spc="40" dirty="0" err="1">
                <a:solidFill>
                  <a:srgbClr val="231F20"/>
                </a:solidFill>
                <a:latin typeface="Arial"/>
                <a:cs typeface="Arial"/>
              </a:rPr>
              <a:t>nähtavus</a:t>
            </a:r>
            <a:r>
              <a:rPr sz="650" spc="35" dirty="0" err="1">
                <a:solidFill>
                  <a:srgbClr val="231F20"/>
                </a:solidFill>
                <a:latin typeface="Arial"/>
                <a:cs typeface="Arial"/>
              </a:rPr>
              <a:t>e</a:t>
            </a:r>
            <a:r>
              <a:rPr sz="650" spc="40" dirty="0">
                <a:solidFill>
                  <a:srgbClr val="231F20"/>
                </a:solidFill>
                <a:latin typeface="Arial"/>
                <a:cs typeface="Arial"/>
              </a:rPr>
              <a:t> tagamiseks</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peava</a:t>
            </a:r>
            <a:r>
              <a:rPr sz="650" spc="35" dirty="0">
                <a:solidFill>
                  <a:srgbClr val="231F20"/>
                </a:solidFill>
                <a:latin typeface="Arial"/>
                <a:cs typeface="Arial"/>
              </a:rPr>
              <a:t>d</a:t>
            </a:r>
            <a:r>
              <a:rPr sz="650" spc="40" dirty="0">
                <a:solidFill>
                  <a:srgbClr val="231F20"/>
                </a:solidFill>
                <a:latin typeface="Arial"/>
                <a:cs typeface="Arial"/>
              </a:rPr>
              <a:t> </a:t>
            </a:r>
            <a:r>
              <a:rPr sz="650" spc="30" dirty="0">
                <a:solidFill>
                  <a:srgbClr val="231F20"/>
                </a:solidFill>
                <a:latin typeface="Arial"/>
                <a:cs typeface="Arial"/>
              </a:rPr>
              <a:t>riide</a:t>
            </a:r>
            <a:r>
              <a:rPr sz="650" spc="35" dirty="0">
                <a:solidFill>
                  <a:srgbClr val="231F20"/>
                </a:solidFill>
                <a:latin typeface="Arial"/>
                <a:cs typeface="Arial"/>
              </a:rPr>
              <a:t>d</a:t>
            </a:r>
            <a:r>
              <a:rPr sz="650" spc="40" dirty="0">
                <a:solidFill>
                  <a:srgbClr val="231F20"/>
                </a:solidFill>
                <a:latin typeface="Arial"/>
                <a:cs typeface="Arial"/>
              </a:rPr>
              <a:t> </a:t>
            </a:r>
            <a:r>
              <a:rPr sz="650" spc="45" dirty="0">
                <a:solidFill>
                  <a:srgbClr val="231F20"/>
                </a:solidFill>
                <a:latin typeface="Arial"/>
                <a:cs typeface="Arial"/>
              </a:rPr>
              <a:t>olem</a:t>
            </a:r>
            <a:r>
              <a:rPr sz="650" spc="35" dirty="0">
                <a:solidFill>
                  <a:srgbClr val="231F20"/>
                </a:solidFill>
                <a:latin typeface="Arial"/>
                <a:cs typeface="Arial"/>
              </a:rPr>
              <a:t>a</a:t>
            </a:r>
            <a:r>
              <a:rPr sz="650" spc="40" dirty="0">
                <a:solidFill>
                  <a:srgbClr val="231F20"/>
                </a:solidFill>
                <a:latin typeface="Arial"/>
                <a:cs typeface="Arial"/>
              </a:rPr>
              <a:t> puhta</a:t>
            </a:r>
            <a:r>
              <a:rPr sz="650" spc="35" dirty="0">
                <a:solidFill>
                  <a:srgbClr val="231F20"/>
                </a:solidFill>
                <a:latin typeface="Arial"/>
                <a:cs typeface="Arial"/>
              </a:rPr>
              <a:t>d</a:t>
            </a:r>
            <a:r>
              <a:rPr sz="650" spc="40" dirty="0">
                <a:solidFill>
                  <a:srgbClr val="231F20"/>
                </a:solidFill>
                <a:latin typeface="Arial"/>
                <a:cs typeface="Arial"/>
              </a:rPr>
              <a:t> </a:t>
            </a:r>
            <a:r>
              <a:rPr sz="650" spc="20" dirty="0">
                <a:solidFill>
                  <a:srgbClr val="231F20"/>
                </a:solidFill>
                <a:latin typeface="Arial"/>
                <a:cs typeface="Arial"/>
              </a:rPr>
              <a:t>j</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neid</a:t>
            </a:r>
            <a:r>
              <a:rPr sz="650" spc="40" dirty="0">
                <a:solidFill>
                  <a:srgbClr val="231F20"/>
                </a:solidFill>
                <a:latin typeface="Arial"/>
                <a:cs typeface="Arial"/>
              </a:rPr>
              <a:t> </a:t>
            </a:r>
            <a:r>
              <a:rPr sz="650" spc="35" dirty="0">
                <a:solidFill>
                  <a:srgbClr val="231F20"/>
                </a:solidFill>
                <a:latin typeface="Arial"/>
                <a:cs typeface="Arial"/>
              </a:rPr>
              <a:t>tuleb</a:t>
            </a:r>
            <a:r>
              <a:rPr sz="650" spc="40" dirty="0">
                <a:solidFill>
                  <a:srgbClr val="231F20"/>
                </a:solidFill>
                <a:latin typeface="Arial"/>
                <a:cs typeface="Arial"/>
              </a:rPr>
              <a:t> </a:t>
            </a:r>
            <a:r>
              <a:rPr sz="650" spc="35" dirty="0">
                <a:solidFill>
                  <a:srgbClr val="231F20"/>
                </a:solidFill>
                <a:latin typeface="Arial"/>
                <a:cs typeface="Arial"/>
              </a:rPr>
              <a:t>iga</a:t>
            </a:r>
            <a:r>
              <a:rPr sz="650" spc="40" dirty="0">
                <a:solidFill>
                  <a:srgbClr val="231F20"/>
                </a:solidFill>
                <a:latin typeface="Arial"/>
                <a:cs typeface="Arial"/>
              </a:rPr>
              <a:t> aast</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võrrelda</a:t>
            </a:r>
            <a:r>
              <a:rPr sz="650" spc="40" dirty="0">
                <a:solidFill>
                  <a:srgbClr val="231F20"/>
                </a:solidFill>
                <a:latin typeface="Arial"/>
                <a:cs typeface="Arial"/>
              </a:rPr>
              <a:t> uut</a:t>
            </a:r>
            <a:r>
              <a:rPr sz="650" spc="35" dirty="0">
                <a:solidFill>
                  <a:srgbClr val="231F20"/>
                </a:solidFill>
                <a:latin typeface="Arial"/>
                <a:cs typeface="Arial"/>
              </a:rPr>
              <a:t>e</a:t>
            </a:r>
            <a:r>
              <a:rPr sz="650" spc="40" dirty="0">
                <a:solidFill>
                  <a:srgbClr val="231F20"/>
                </a:solidFill>
                <a:latin typeface="Arial"/>
                <a:cs typeface="Arial"/>
              </a:rPr>
              <a:t> </a:t>
            </a:r>
            <a:r>
              <a:rPr sz="650" spc="35" dirty="0">
                <a:solidFill>
                  <a:srgbClr val="231F20"/>
                </a:solidFill>
                <a:latin typeface="Arial"/>
                <a:cs typeface="Arial"/>
              </a:rPr>
              <a:t>riietega</a:t>
            </a:r>
            <a:r>
              <a:rPr sz="650" spc="15" dirty="0">
                <a:solidFill>
                  <a:srgbClr val="231F20"/>
                </a:solidFill>
                <a:latin typeface="Arial"/>
                <a:cs typeface="Arial"/>
              </a:rPr>
              <a:t>.</a:t>
            </a:r>
            <a:r>
              <a:rPr sz="650" spc="40" dirty="0">
                <a:solidFill>
                  <a:srgbClr val="231F20"/>
                </a:solidFill>
                <a:latin typeface="Arial"/>
                <a:cs typeface="Arial"/>
              </a:rPr>
              <a:t> Ladustamin</a:t>
            </a:r>
            <a:r>
              <a:rPr sz="650" spc="35" dirty="0">
                <a:solidFill>
                  <a:srgbClr val="231F20"/>
                </a:solidFill>
                <a:latin typeface="Arial"/>
                <a:cs typeface="Arial"/>
              </a:rPr>
              <a:t>e</a:t>
            </a:r>
            <a:r>
              <a:rPr sz="650" spc="40" dirty="0">
                <a:solidFill>
                  <a:srgbClr val="231F20"/>
                </a:solidFill>
                <a:latin typeface="Arial"/>
                <a:cs typeface="Arial"/>
              </a:rPr>
              <a:t> </a:t>
            </a:r>
            <a:r>
              <a:rPr sz="650" spc="20" dirty="0">
                <a:solidFill>
                  <a:srgbClr val="231F20"/>
                </a:solidFill>
                <a:latin typeface="Arial"/>
                <a:cs typeface="Arial"/>
              </a:rPr>
              <a:t>j</a:t>
            </a:r>
            <a:r>
              <a:rPr sz="650" spc="35" dirty="0">
                <a:solidFill>
                  <a:srgbClr val="231F20"/>
                </a:solidFill>
                <a:latin typeface="Arial"/>
                <a:cs typeface="Arial"/>
              </a:rPr>
              <a:t>a</a:t>
            </a:r>
            <a:r>
              <a:rPr sz="650" spc="40" dirty="0">
                <a:solidFill>
                  <a:srgbClr val="231F20"/>
                </a:solidFill>
                <a:latin typeface="Arial"/>
                <a:cs typeface="Arial"/>
              </a:rPr>
              <a:t> transport</a:t>
            </a:r>
            <a:r>
              <a:rPr sz="650" spc="15" dirty="0">
                <a:solidFill>
                  <a:srgbClr val="231F20"/>
                </a:solidFill>
                <a:latin typeface="Arial"/>
                <a:cs typeface="Arial"/>
              </a:rPr>
              <a:t>:</a:t>
            </a:r>
            <a:r>
              <a:rPr sz="650" spc="40" dirty="0">
                <a:solidFill>
                  <a:srgbClr val="231F20"/>
                </a:solidFill>
                <a:latin typeface="Arial"/>
                <a:cs typeface="Arial"/>
              </a:rPr>
              <a:t> hoidk</a:t>
            </a:r>
            <a:r>
              <a:rPr sz="650" spc="35" dirty="0">
                <a:solidFill>
                  <a:srgbClr val="231F20"/>
                </a:solidFill>
                <a:latin typeface="Arial"/>
                <a:cs typeface="Arial"/>
              </a:rPr>
              <a:t>e</a:t>
            </a:r>
            <a:r>
              <a:rPr sz="650" spc="40" dirty="0">
                <a:solidFill>
                  <a:srgbClr val="231F20"/>
                </a:solidFill>
                <a:latin typeface="Arial"/>
                <a:cs typeface="Arial"/>
              </a:rPr>
              <a:t> </a:t>
            </a:r>
            <a:r>
              <a:rPr sz="650" spc="35" dirty="0">
                <a:solidFill>
                  <a:srgbClr val="231F20"/>
                </a:solidFill>
                <a:latin typeface="Arial"/>
                <a:cs typeface="Arial"/>
              </a:rPr>
              <a:t>alat</a:t>
            </a:r>
            <a:r>
              <a:rPr sz="650" spc="10" dirty="0">
                <a:solidFill>
                  <a:srgbClr val="231F20"/>
                </a:solidFill>
                <a:latin typeface="Arial"/>
                <a:cs typeface="Arial"/>
              </a:rPr>
              <a:t>i</a:t>
            </a:r>
            <a:r>
              <a:rPr sz="650" spc="40" dirty="0">
                <a:solidFill>
                  <a:srgbClr val="231F20"/>
                </a:solidFill>
                <a:latin typeface="Arial"/>
                <a:cs typeface="Arial"/>
              </a:rPr>
              <a:t> puhta</a:t>
            </a:r>
            <a:r>
              <a:rPr sz="650" spc="30" dirty="0">
                <a:solidFill>
                  <a:srgbClr val="231F20"/>
                </a:solidFill>
                <a:latin typeface="Arial"/>
                <a:cs typeface="Arial"/>
              </a:rPr>
              <a:t>s</a:t>
            </a:r>
            <a:r>
              <a:rPr sz="650" spc="40" dirty="0">
                <a:solidFill>
                  <a:srgbClr val="231F20"/>
                </a:solidFill>
                <a:latin typeface="Arial"/>
                <a:cs typeface="Arial"/>
              </a:rPr>
              <a:t> </a:t>
            </a:r>
            <a:r>
              <a:rPr sz="650" spc="20" dirty="0">
                <a:solidFill>
                  <a:srgbClr val="231F20"/>
                </a:solidFill>
                <a:latin typeface="Arial"/>
                <a:cs typeface="Arial"/>
              </a:rPr>
              <a:t>j</a:t>
            </a:r>
            <a:r>
              <a:rPr sz="650" spc="35" dirty="0">
                <a:solidFill>
                  <a:srgbClr val="231F20"/>
                </a:solidFill>
                <a:latin typeface="Arial"/>
                <a:cs typeface="Arial"/>
              </a:rPr>
              <a:t>a</a:t>
            </a:r>
            <a:r>
              <a:rPr sz="650" spc="40" dirty="0">
                <a:solidFill>
                  <a:srgbClr val="231F20"/>
                </a:solidFill>
                <a:latin typeface="Arial"/>
                <a:cs typeface="Arial"/>
              </a:rPr>
              <a:t> kuiva</a:t>
            </a:r>
            <a:r>
              <a:rPr sz="650" spc="30" dirty="0">
                <a:solidFill>
                  <a:srgbClr val="231F20"/>
                </a:solidFill>
                <a:latin typeface="Arial"/>
                <a:cs typeface="Arial"/>
              </a:rPr>
              <a:t>s</a:t>
            </a:r>
            <a:r>
              <a:rPr sz="650" spc="40" dirty="0">
                <a:solidFill>
                  <a:srgbClr val="231F20"/>
                </a:solidFill>
                <a:latin typeface="Arial"/>
                <a:cs typeface="Arial"/>
              </a:rPr>
              <a:t> kohas.</a:t>
            </a:r>
            <a:r>
              <a:rPr sz="650" spc="25" dirty="0">
                <a:solidFill>
                  <a:srgbClr val="231F20"/>
                </a:solidFill>
                <a:latin typeface="Arial"/>
                <a:cs typeface="Arial"/>
              </a:rPr>
              <a:t> </a:t>
            </a:r>
            <a:r>
              <a:rPr sz="650" spc="45" dirty="0">
                <a:solidFill>
                  <a:srgbClr val="231F20"/>
                </a:solidFill>
                <a:latin typeface="Arial"/>
                <a:cs typeface="Arial"/>
              </a:rPr>
              <a:t> ÄRG</a:t>
            </a:r>
            <a:r>
              <a:rPr sz="650" spc="40" dirty="0">
                <a:solidFill>
                  <a:srgbClr val="231F20"/>
                </a:solidFill>
                <a:latin typeface="Arial"/>
                <a:cs typeface="Arial"/>
              </a:rPr>
              <a:t>E </a:t>
            </a:r>
            <a:r>
              <a:rPr sz="650" spc="50" dirty="0">
                <a:solidFill>
                  <a:srgbClr val="231F20"/>
                </a:solidFill>
                <a:latin typeface="Arial"/>
                <a:cs typeface="Arial"/>
              </a:rPr>
              <a:t>HOIDK</a:t>
            </a:r>
            <a:r>
              <a:rPr sz="650" spc="40" dirty="0">
                <a:solidFill>
                  <a:srgbClr val="231F20"/>
                </a:solidFill>
                <a:latin typeface="Arial"/>
                <a:cs typeface="Arial"/>
              </a:rPr>
              <a:t>E kohas</a:t>
            </a:r>
            <a:r>
              <a:rPr sz="650" spc="15" dirty="0">
                <a:solidFill>
                  <a:srgbClr val="231F20"/>
                </a:solidFill>
                <a:latin typeface="Arial"/>
                <a:cs typeface="Arial"/>
              </a:rPr>
              <a:t>,</a:t>
            </a:r>
            <a:r>
              <a:rPr sz="650" spc="40" dirty="0">
                <a:solidFill>
                  <a:srgbClr val="231F20"/>
                </a:solidFill>
                <a:latin typeface="Arial"/>
                <a:cs typeface="Arial"/>
              </a:rPr>
              <a:t> ku</a:t>
            </a:r>
            <a:r>
              <a:rPr sz="650" spc="30" dirty="0">
                <a:solidFill>
                  <a:srgbClr val="231F20"/>
                </a:solidFill>
                <a:latin typeface="Arial"/>
                <a:cs typeface="Arial"/>
              </a:rPr>
              <a:t>s</a:t>
            </a:r>
            <a:r>
              <a:rPr sz="650" spc="40" dirty="0">
                <a:solidFill>
                  <a:srgbClr val="231F20"/>
                </a:solidFill>
                <a:latin typeface="Arial"/>
                <a:cs typeface="Arial"/>
              </a:rPr>
              <a:t> </a:t>
            </a:r>
            <a:r>
              <a:rPr sz="650" spc="30" dirty="0">
                <a:solidFill>
                  <a:srgbClr val="231F20"/>
                </a:solidFill>
                <a:latin typeface="Arial"/>
                <a:cs typeface="Arial"/>
              </a:rPr>
              <a:t>riide</a:t>
            </a:r>
            <a:r>
              <a:rPr sz="650" spc="35" dirty="0">
                <a:solidFill>
                  <a:srgbClr val="231F20"/>
                </a:solidFill>
                <a:latin typeface="Arial"/>
                <a:cs typeface="Arial"/>
              </a:rPr>
              <a:t>d</a:t>
            </a:r>
            <a:r>
              <a:rPr sz="650" spc="40" dirty="0">
                <a:solidFill>
                  <a:srgbClr val="231F20"/>
                </a:solidFill>
                <a:latin typeface="Arial"/>
                <a:cs typeface="Arial"/>
              </a:rPr>
              <a:t> </a:t>
            </a:r>
            <a:r>
              <a:rPr sz="650" spc="45" dirty="0">
                <a:solidFill>
                  <a:srgbClr val="231F20"/>
                </a:solidFill>
                <a:latin typeface="Arial"/>
                <a:cs typeface="Arial"/>
              </a:rPr>
              <a:t>o</a:t>
            </a:r>
            <a:r>
              <a:rPr sz="650" spc="35" dirty="0">
                <a:solidFill>
                  <a:srgbClr val="231F20"/>
                </a:solidFill>
                <a:latin typeface="Arial"/>
                <a:cs typeface="Arial"/>
              </a:rPr>
              <a:t>n</a:t>
            </a:r>
            <a:r>
              <a:rPr sz="650" spc="40" dirty="0">
                <a:solidFill>
                  <a:srgbClr val="231F20"/>
                </a:solidFill>
                <a:latin typeface="Arial"/>
                <a:cs typeface="Arial"/>
              </a:rPr>
              <a:t> </a:t>
            </a:r>
            <a:r>
              <a:rPr sz="650" spc="35" dirty="0">
                <a:solidFill>
                  <a:srgbClr val="231F20"/>
                </a:solidFill>
                <a:latin typeface="Arial"/>
                <a:cs typeface="Arial"/>
              </a:rPr>
              <a:t>otsesel</a:t>
            </a:r>
            <a:r>
              <a:rPr sz="650" spc="15" dirty="0">
                <a:solidFill>
                  <a:srgbClr val="231F20"/>
                </a:solidFill>
                <a:latin typeface="Arial"/>
                <a:cs typeface="Arial"/>
              </a:rPr>
              <a:t>t</a:t>
            </a:r>
            <a:r>
              <a:rPr sz="650" spc="40" dirty="0">
                <a:solidFill>
                  <a:srgbClr val="231F20"/>
                </a:solidFill>
                <a:latin typeface="Arial"/>
                <a:cs typeface="Arial"/>
              </a:rPr>
              <a:t> avatu</a:t>
            </a:r>
            <a:r>
              <a:rPr sz="650" spc="35" dirty="0">
                <a:solidFill>
                  <a:srgbClr val="231F20"/>
                </a:solidFill>
                <a:latin typeface="Arial"/>
                <a:cs typeface="Arial"/>
              </a:rPr>
              <a:t>d</a:t>
            </a:r>
            <a:r>
              <a:rPr sz="650" spc="40" dirty="0">
                <a:solidFill>
                  <a:srgbClr val="231F20"/>
                </a:solidFill>
                <a:latin typeface="Arial"/>
                <a:cs typeface="Arial"/>
              </a:rPr>
              <a:t> </a:t>
            </a:r>
            <a:r>
              <a:rPr sz="650" spc="35" dirty="0">
                <a:solidFill>
                  <a:srgbClr val="231F20"/>
                </a:solidFill>
                <a:latin typeface="Arial"/>
                <a:cs typeface="Arial"/>
              </a:rPr>
              <a:t>päiksekiirgusele</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Sed</a:t>
            </a:r>
            <a:r>
              <a:rPr sz="650" spc="35" dirty="0">
                <a:solidFill>
                  <a:srgbClr val="231F20"/>
                </a:solidFill>
                <a:latin typeface="Arial"/>
                <a:cs typeface="Arial"/>
              </a:rPr>
              <a:t>a</a:t>
            </a:r>
            <a:r>
              <a:rPr sz="650" spc="40" dirty="0">
                <a:solidFill>
                  <a:srgbClr val="231F20"/>
                </a:solidFill>
                <a:latin typeface="Arial"/>
                <a:cs typeface="Arial"/>
              </a:rPr>
              <a:t> </a:t>
            </a:r>
            <a:r>
              <a:rPr sz="650" spc="30" dirty="0">
                <a:solidFill>
                  <a:srgbClr val="231F20"/>
                </a:solidFill>
                <a:latin typeface="Arial"/>
                <a:cs typeface="Arial"/>
              </a:rPr>
              <a:t>riietus</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tuleb</a:t>
            </a:r>
            <a:r>
              <a:rPr sz="650" spc="40" dirty="0">
                <a:solidFill>
                  <a:srgbClr val="231F20"/>
                </a:solidFill>
                <a:latin typeface="Arial"/>
                <a:cs typeface="Arial"/>
              </a:rPr>
              <a:t> </a:t>
            </a:r>
            <a:r>
              <a:rPr sz="650" spc="35" dirty="0">
                <a:solidFill>
                  <a:srgbClr val="231F20"/>
                </a:solidFill>
                <a:latin typeface="Arial"/>
                <a:cs typeface="Arial"/>
              </a:rPr>
              <a:t>transportida</a:t>
            </a:r>
            <a:r>
              <a:rPr sz="650" spc="40" dirty="0">
                <a:solidFill>
                  <a:srgbClr val="231F20"/>
                </a:solidFill>
                <a:latin typeface="Arial"/>
                <a:cs typeface="Arial"/>
              </a:rPr>
              <a:t> </a:t>
            </a:r>
            <a:r>
              <a:rPr sz="650" spc="35" dirty="0">
                <a:solidFill>
                  <a:srgbClr val="231F20"/>
                </a:solidFill>
                <a:latin typeface="Arial"/>
                <a:cs typeface="Arial"/>
              </a:rPr>
              <a:t>ni</a:t>
            </a:r>
            <a:r>
              <a:rPr sz="650" spc="10" dirty="0">
                <a:solidFill>
                  <a:srgbClr val="231F20"/>
                </a:solidFill>
                <a:latin typeface="Arial"/>
                <a:cs typeface="Arial"/>
              </a:rPr>
              <a:t>i</a:t>
            </a:r>
            <a:r>
              <a:rPr sz="650" spc="40" dirty="0">
                <a:solidFill>
                  <a:srgbClr val="231F20"/>
                </a:solidFill>
                <a:latin typeface="Arial"/>
                <a:cs typeface="Arial"/>
              </a:rPr>
              <a:t> </a:t>
            </a:r>
            <a:r>
              <a:rPr sz="650" spc="45" dirty="0">
                <a:solidFill>
                  <a:srgbClr val="231F20"/>
                </a:solidFill>
                <a:latin typeface="Arial"/>
                <a:cs typeface="Arial"/>
              </a:rPr>
              <a:t>nag</a:t>
            </a:r>
            <a:r>
              <a:rPr sz="650" spc="35" dirty="0">
                <a:solidFill>
                  <a:srgbClr val="231F20"/>
                </a:solidFill>
                <a:latin typeface="Arial"/>
                <a:cs typeface="Arial"/>
              </a:rPr>
              <a:t>u</a:t>
            </a:r>
            <a:r>
              <a:rPr sz="650" spc="40" dirty="0">
                <a:solidFill>
                  <a:srgbClr val="231F20"/>
                </a:solidFill>
                <a:latin typeface="Arial"/>
                <a:cs typeface="Arial"/>
              </a:rPr>
              <a:t> </a:t>
            </a:r>
            <a:r>
              <a:rPr sz="650" spc="45" dirty="0">
                <a:solidFill>
                  <a:srgbClr val="231F20"/>
                </a:solidFill>
                <a:latin typeface="Arial"/>
                <a:cs typeface="Arial"/>
              </a:rPr>
              <a:t>o</a:t>
            </a:r>
            <a:r>
              <a:rPr sz="650" spc="35" dirty="0">
                <a:solidFill>
                  <a:srgbClr val="231F20"/>
                </a:solidFill>
                <a:latin typeface="Arial"/>
                <a:cs typeface="Arial"/>
              </a:rPr>
              <a:t>n</a:t>
            </a:r>
            <a:r>
              <a:rPr sz="650" spc="40" dirty="0">
                <a:solidFill>
                  <a:srgbClr val="231F20"/>
                </a:solidFill>
                <a:latin typeface="Arial"/>
                <a:cs typeface="Arial"/>
              </a:rPr>
              <a:t> </a:t>
            </a:r>
            <a:r>
              <a:rPr sz="650" spc="30" dirty="0">
                <a:solidFill>
                  <a:srgbClr val="231F20"/>
                </a:solidFill>
                <a:latin typeface="Arial"/>
                <a:cs typeface="Arial"/>
              </a:rPr>
              <a:t>tootj</a:t>
            </a:r>
            <a:r>
              <a:rPr sz="650" spc="35" dirty="0">
                <a:solidFill>
                  <a:srgbClr val="231F20"/>
                </a:solidFill>
                <a:latin typeface="Arial"/>
                <a:cs typeface="Arial"/>
              </a:rPr>
              <a:t>a</a:t>
            </a:r>
            <a:r>
              <a:rPr sz="650" spc="40" dirty="0">
                <a:solidFill>
                  <a:srgbClr val="231F20"/>
                </a:solidFill>
                <a:latin typeface="Arial"/>
                <a:cs typeface="Arial"/>
              </a:rPr>
              <a:t> pool</a:t>
            </a:r>
            <a:r>
              <a:rPr sz="650" spc="15" dirty="0">
                <a:solidFill>
                  <a:srgbClr val="231F20"/>
                </a:solidFill>
                <a:latin typeface="Arial"/>
                <a:cs typeface="Arial"/>
              </a:rPr>
              <a:t>t</a:t>
            </a:r>
            <a:r>
              <a:rPr sz="650" spc="40" dirty="0">
                <a:solidFill>
                  <a:srgbClr val="231F20"/>
                </a:solidFill>
                <a:latin typeface="Arial"/>
                <a:cs typeface="Arial"/>
              </a:rPr>
              <a:t> ettenähtud</a:t>
            </a:r>
            <a:r>
              <a:rPr sz="650" spc="15" dirty="0">
                <a:solidFill>
                  <a:srgbClr val="231F20"/>
                </a:solidFill>
                <a:latin typeface="Arial"/>
                <a:cs typeface="Arial"/>
              </a:rPr>
              <a:t>.</a:t>
            </a:r>
            <a:r>
              <a:rPr sz="650" spc="40" dirty="0">
                <a:solidFill>
                  <a:srgbClr val="231F20"/>
                </a:solidFill>
                <a:latin typeface="Arial"/>
                <a:cs typeface="Arial"/>
              </a:rPr>
              <a:t> </a:t>
            </a:r>
            <a:r>
              <a:rPr sz="650" spc="50" dirty="0">
                <a:solidFill>
                  <a:srgbClr val="231F20"/>
                </a:solidFill>
                <a:latin typeface="Arial"/>
                <a:cs typeface="Arial"/>
              </a:rPr>
              <a:t>PARANDAMIN</a:t>
            </a:r>
            <a:r>
              <a:rPr sz="650" spc="40" dirty="0">
                <a:solidFill>
                  <a:srgbClr val="231F20"/>
                </a:solidFill>
                <a:latin typeface="Arial"/>
                <a:cs typeface="Arial"/>
              </a:rPr>
              <a:t>E </a:t>
            </a:r>
            <a:r>
              <a:rPr sz="650" spc="20" dirty="0">
                <a:solidFill>
                  <a:srgbClr val="231F20"/>
                </a:solidFill>
                <a:latin typeface="Arial"/>
                <a:cs typeface="Arial"/>
              </a:rPr>
              <a:t>-</a:t>
            </a:r>
            <a:r>
              <a:rPr sz="650" spc="40" dirty="0">
                <a:solidFill>
                  <a:srgbClr val="231F20"/>
                </a:solidFill>
                <a:latin typeface="Arial"/>
                <a:cs typeface="Arial"/>
              </a:rPr>
              <a:t> ku</a:t>
            </a:r>
            <a:r>
              <a:rPr sz="650" spc="10" dirty="0">
                <a:solidFill>
                  <a:srgbClr val="231F20"/>
                </a:solidFill>
                <a:latin typeface="Arial"/>
                <a:cs typeface="Arial"/>
              </a:rPr>
              <a:t>i</a:t>
            </a:r>
            <a:r>
              <a:rPr sz="650" spc="40" dirty="0">
                <a:solidFill>
                  <a:srgbClr val="231F20"/>
                </a:solidFill>
                <a:latin typeface="Arial"/>
                <a:cs typeface="Arial"/>
              </a:rPr>
              <a:t> toode</a:t>
            </a:r>
            <a:r>
              <a:rPr sz="650" spc="35" dirty="0">
                <a:solidFill>
                  <a:srgbClr val="231F20"/>
                </a:solidFill>
                <a:latin typeface="Arial"/>
                <a:cs typeface="Arial"/>
              </a:rPr>
              <a:t> on</a:t>
            </a:r>
            <a:r>
              <a:rPr sz="650" spc="40" dirty="0">
                <a:solidFill>
                  <a:srgbClr val="231F20"/>
                </a:solidFill>
                <a:latin typeface="Arial"/>
                <a:cs typeface="Arial"/>
              </a:rPr>
              <a:t> kahjustatud</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e</a:t>
            </a:r>
            <a:r>
              <a:rPr sz="650" spc="10" dirty="0">
                <a:solidFill>
                  <a:srgbClr val="231F20"/>
                </a:solidFill>
                <a:latin typeface="Arial"/>
                <a:cs typeface="Arial"/>
              </a:rPr>
              <a:t>i</a:t>
            </a:r>
            <a:r>
              <a:rPr sz="650" spc="40" dirty="0">
                <a:solidFill>
                  <a:srgbClr val="231F20"/>
                </a:solidFill>
                <a:latin typeface="Arial"/>
                <a:cs typeface="Arial"/>
              </a:rPr>
              <a:t> </a:t>
            </a:r>
            <a:r>
              <a:rPr sz="650" spc="45" dirty="0">
                <a:solidFill>
                  <a:srgbClr val="231F20"/>
                </a:solidFill>
                <a:latin typeface="Arial"/>
                <a:cs typeface="Arial"/>
              </a:rPr>
              <a:t>suud</a:t>
            </a:r>
            <a:r>
              <a:rPr sz="650" spc="35" dirty="0">
                <a:solidFill>
                  <a:srgbClr val="231F20"/>
                </a:solidFill>
                <a:latin typeface="Arial"/>
                <a:cs typeface="Arial"/>
              </a:rPr>
              <a:t>a</a:t>
            </a:r>
            <a:r>
              <a:rPr sz="650" spc="40" dirty="0">
                <a:solidFill>
                  <a:srgbClr val="231F20"/>
                </a:solidFill>
                <a:latin typeface="Arial"/>
                <a:cs typeface="Arial"/>
              </a:rPr>
              <a:t> se</a:t>
            </a:r>
            <a:r>
              <a:rPr sz="650" spc="35" dirty="0">
                <a:solidFill>
                  <a:srgbClr val="231F20"/>
                </a:solidFill>
                <a:latin typeface="Arial"/>
                <a:cs typeface="Arial"/>
              </a:rPr>
              <a:t>e</a:t>
            </a:r>
            <a:r>
              <a:rPr sz="650" spc="40" dirty="0">
                <a:solidFill>
                  <a:srgbClr val="231F20"/>
                </a:solidFill>
                <a:latin typeface="Arial"/>
                <a:cs typeface="Arial"/>
              </a:rPr>
              <a:t> pakkud</a:t>
            </a:r>
            <a:r>
              <a:rPr sz="650" spc="35" dirty="0">
                <a:solidFill>
                  <a:srgbClr val="231F20"/>
                </a:solidFill>
                <a:latin typeface="Arial"/>
                <a:cs typeface="Arial"/>
              </a:rPr>
              <a:t>a</a:t>
            </a:r>
            <a:r>
              <a:rPr sz="650" spc="40" dirty="0">
                <a:solidFill>
                  <a:srgbClr val="231F20"/>
                </a:solidFill>
                <a:latin typeface="Arial"/>
                <a:cs typeface="Arial"/>
              </a:rPr>
              <a:t> kõrgeima</a:t>
            </a:r>
            <a:r>
              <a:rPr sz="650" spc="10" dirty="0">
                <a:solidFill>
                  <a:srgbClr val="231F20"/>
                </a:solidFill>
                <a:latin typeface="Arial"/>
                <a:cs typeface="Arial"/>
              </a:rPr>
              <a:t>l</a:t>
            </a:r>
            <a:r>
              <a:rPr sz="650" spc="40" dirty="0">
                <a:solidFill>
                  <a:srgbClr val="231F20"/>
                </a:solidFill>
                <a:latin typeface="Arial"/>
                <a:cs typeface="Arial"/>
              </a:rPr>
              <a:t> </a:t>
            </a:r>
            <a:r>
              <a:rPr sz="650" spc="45" dirty="0">
                <a:solidFill>
                  <a:srgbClr val="231F20"/>
                </a:solidFill>
                <a:latin typeface="Arial"/>
                <a:cs typeface="Arial"/>
              </a:rPr>
              <a:t>taseme</a:t>
            </a:r>
            <a:r>
              <a:rPr sz="650" spc="10" dirty="0">
                <a:solidFill>
                  <a:srgbClr val="231F20"/>
                </a:solidFill>
                <a:latin typeface="Arial"/>
                <a:cs typeface="Arial"/>
              </a:rPr>
              <a:t>l</a:t>
            </a:r>
            <a:r>
              <a:rPr sz="650" spc="40" dirty="0">
                <a:solidFill>
                  <a:srgbClr val="231F20"/>
                </a:solidFill>
                <a:latin typeface="Arial"/>
                <a:cs typeface="Arial"/>
              </a:rPr>
              <a:t> </a:t>
            </a:r>
            <a:r>
              <a:rPr sz="650" spc="35" dirty="0">
                <a:solidFill>
                  <a:srgbClr val="231F20"/>
                </a:solidFill>
                <a:latin typeface="Arial"/>
                <a:cs typeface="Arial"/>
              </a:rPr>
              <a:t>kaitse</a:t>
            </a:r>
            <a:r>
              <a:rPr sz="650" spc="15" dirty="0">
                <a:solidFill>
                  <a:srgbClr val="231F20"/>
                </a:solidFill>
                <a:latin typeface="Arial"/>
                <a:cs typeface="Arial"/>
              </a:rPr>
              <a:t>t</a:t>
            </a:r>
            <a:r>
              <a:rPr sz="650" spc="40" dirty="0">
                <a:solidFill>
                  <a:srgbClr val="231F20"/>
                </a:solidFill>
                <a:latin typeface="Arial"/>
                <a:cs typeface="Arial"/>
              </a:rPr>
              <a:t> </a:t>
            </a:r>
            <a:r>
              <a:rPr sz="650" spc="20" dirty="0">
                <a:solidFill>
                  <a:srgbClr val="231F20"/>
                </a:solidFill>
                <a:latin typeface="Arial"/>
                <a:cs typeface="Arial"/>
              </a:rPr>
              <a:t>j</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tuleb</a:t>
            </a:r>
            <a:r>
              <a:rPr sz="650" spc="40" dirty="0">
                <a:solidFill>
                  <a:srgbClr val="231F20"/>
                </a:solidFill>
                <a:latin typeface="Arial"/>
                <a:cs typeface="Arial"/>
              </a:rPr>
              <a:t> kohesel</a:t>
            </a:r>
            <a:r>
              <a:rPr sz="650" spc="15" dirty="0">
                <a:solidFill>
                  <a:srgbClr val="231F20"/>
                </a:solidFill>
                <a:latin typeface="Arial"/>
                <a:cs typeface="Arial"/>
              </a:rPr>
              <a:t>t</a:t>
            </a:r>
            <a:r>
              <a:rPr sz="650" spc="40" dirty="0">
                <a:solidFill>
                  <a:srgbClr val="231F20"/>
                </a:solidFill>
                <a:latin typeface="Arial"/>
                <a:cs typeface="Arial"/>
              </a:rPr>
              <a:t> parandad</a:t>
            </a:r>
            <a:r>
              <a:rPr sz="650" spc="35" dirty="0">
                <a:solidFill>
                  <a:srgbClr val="231F20"/>
                </a:solidFill>
                <a:latin typeface="Arial"/>
                <a:cs typeface="Arial"/>
              </a:rPr>
              <a:t>a</a:t>
            </a:r>
            <a:r>
              <a:rPr sz="650" spc="40" dirty="0">
                <a:solidFill>
                  <a:srgbClr val="231F20"/>
                </a:solidFill>
                <a:latin typeface="Arial"/>
                <a:cs typeface="Arial"/>
              </a:rPr>
              <a:t> võ</a:t>
            </a:r>
            <a:r>
              <a:rPr sz="650" spc="10" dirty="0">
                <a:solidFill>
                  <a:srgbClr val="231F20"/>
                </a:solidFill>
                <a:latin typeface="Arial"/>
                <a:cs typeface="Arial"/>
              </a:rPr>
              <a:t>i</a:t>
            </a:r>
            <a:r>
              <a:rPr sz="650" spc="40" dirty="0">
                <a:solidFill>
                  <a:srgbClr val="231F20"/>
                </a:solidFill>
                <a:latin typeface="Arial"/>
                <a:cs typeface="Arial"/>
              </a:rPr>
              <a:t> </a:t>
            </a:r>
            <a:r>
              <a:rPr sz="650" spc="45" dirty="0">
                <a:solidFill>
                  <a:srgbClr val="231F20"/>
                </a:solidFill>
                <a:latin typeface="Arial"/>
                <a:cs typeface="Arial"/>
              </a:rPr>
              <a:t>asendad</a:t>
            </a:r>
            <a:r>
              <a:rPr sz="650" spc="35" dirty="0">
                <a:solidFill>
                  <a:srgbClr val="231F20"/>
                </a:solidFill>
                <a:latin typeface="Arial"/>
                <a:cs typeface="Arial"/>
              </a:rPr>
              <a:t>a</a:t>
            </a:r>
            <a:r>
              <a:rPr sz="650" spc="40" dirty="0">
                <a:solidFill>
                  <a:srgbClr val="231F20"/>
                </a:solidFill>
                <a:latin typeface="Arial"/>
                <a:cs typeface="Arial"/>
              </a:rPr>
              <a:t> </a:t>
            </a:r>
            <a:r>
              <a:rPr sz="650" spc="45" dirty="0">
                <a:solidFill>
                  <a:srgbClr val="231F20"/>
                </a:solidFill>
                <a:latin typeface="Arial"/>
                <a:cs typeface="Arial"/>
              </a:rPr>
              <a:t>uuega</a:t>
            </a:r>
            <a:r>
              <a:rPr sz="650" spc="15" dirty="0">
                <a:solidFill>
                  <a:srgbClr val="231F20"/>
                </a:solidFill>
                <a:latin typeface="Arial"/>
                <a:cs typeface="Arial"/>
              </a:rPr>
              <a:t>.</a:t>
            </a:r>
            <a:r>
              <a:rPr sz="650" spc="40" dirty="0">
                <a:solidFill>
                  <a:srgbClr val="231F20"/>
                </a:solidFill>
                <a:latin typeface="Arial"/>
                <a:cs typeface="Arial"/>
              </a:rPr>
              <a:t> Ärg</a:t>
            </a:r>
            <a:r>
              <a:rPr sz="650" spc="35" dirty="0">
                <a:solidFill>
                  <a:srgbClr val="231F20"/>
                </a:solidFill>
                <a:latin typeface="Arial"/>
                <a:cs typeface="Arial"/>
              </a:rPr>
              <a:t>e</a:t>
            </a:r>
            <a:r>
              <a:rPr sz="650" spc="40" dirty="0">
                <a:solidFill>
                  <a:srgbClr val="231F20"/>
                </a:solidFill>
                <a:latin typeface="Arial"/>
                <a:cs typeface="Arial"/>
              </a:rPr>
              <a:t> </a:t>
            </a:r>
            <a:r>
              <a:rPr sz="650" spc="45" dirty="0">
                <a:solidFill>
                  <a:srgbClr val="231F20"/>
                </a:solidFill>
                <a:latin typeface="Arial"/>
                <a:cs typeface="Arial"/>
              </a:rPr>
              <a:t>kunag</a:t>
            </a:r>
            <a:r>
              <a:rPr sz="650" spc="10" dirty="0">
                <a:solidFill>
                  <a:srgbClr val="231F20"/>
                </a:solidFill>
                <a:latin typeface="Arial"/>
                <a:cs typeface="Arial"/>
              </a:rPr>
              <a:t>i</a:t>
            </a:r>
            <a:r>
              <a:rPr sz="650" spc="40" dirty="0">
                <a:solidFill>
                  <a:srgbClr val="231F20"/>
                </a:solidFill>
                <a:latin typeface="Arial"/>
                <a:cs typeface="Arial"/>
              </a:rPr>
              <a:t> kasutag</a:t>
            </a:r>
            <a:r>
              <a:rPr sz="650" spc="35" dirty="0">
                <a:solidFill>
                  <a:srgbClr val="231F20"/>
                </a:solidFill>
                <a:latin typeface="Arial"/>
                <a:cs typeface="Arial"/>
              </a:rPr>
              <a:t>e</a:t>
            </a:r>
            <a:r>
              <a:rPr sz="650" spc="40" dirty="0">
                <a:solidFill>
                  <a:srgbClr val="231F20"/>
                </a:solidFill>
                <a:latin typeface="Arial"/>
                <a:cs typeface="Arial"/>
              </a:rPr>
              <a:t> kahjustunu</a:t>
            </a:r>
            <a:r>
              <a:rPr sz="650" spc="35" dirty="0">
                <a:solidFill>
                  <a:srgbClr val="231F20"/>
                </a:solidFill>
                <a:latin typeface="Arial"/>
                <a:cs typeface="Arial"/>
              </a:rPr>
              <a:t>d</a:t>
            </a:r>
            <a:r>
              <a:rPr sz="650" spc="40" dirty="0">
                <a:solidFill>
                  <a:srgbClr val="231F20"/>
                </a:solidFill>
                <a:latin typeface="Arial"/>
                <a:cs typeface="Arial"/>
              </a:rPr>
              <a:t> toodet</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Seda</a:t>
            </a:r>
            <a:r>
              <a:rPr sz="650" spc="25" dirty="0">
                <a:solidFill>
                  <a:srgbClr val="231F20"/>
                </a:solidFill>
                <a:latin typeface="Arial"/>
                <a:cs typeface="Arial"/>
              </a:rPr>
              <a:t> </a:t>
            </a:r>
            <a:r>
              <a:rPr sz="650" spc="45" dirty="0">
                <a:solidFill>
                  <a:srgbClr val="231F20"/>
                </a:solidFill>
                <a:latin typeface="Arial"/>
                <a:cs typeface="Arial"/>
              </a:rPr>
              <a:t>toode</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võib</a:t>
            </a:r>
            <a:r>
              <a:rPr sz="650" spc="40" dirty="0">
                <a:solidFill>
                  <a:srgbClr val="231F20"/>
                </a:solidFill>
                <a:latin typeface="Arial"/>
                <a:cs typeface="Arial"/>
              </a:rPr>
              <a:t> </a:t>
            </a:r>
            <a:r>
              <a:rPr sz="650" spc="35" dirty="0">
                <a:solidFill>
                  <a:srgbClr val="231F20"/>
                </a:solidFill>
                <a:latin typeface="Arial"/>
                <a:cs typeface="Arial"/>
              </a:rPr>
              <a:t>lasta</a:t>
            </a:r>
            <a:r>
              <a:rPr sz="650" spc="40" dirty="0">
                <a:solidFill>
                  <a:srgbClr val="231F20"/>
                </a:solidFill>
                <a:latin typeface="Arial"/>
                <a:cs typeface="Arial"/>
              </a:rPr>
              <a:t> parandad</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ainul</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sellise</a:t>
            </a:r>
            <a:r>
              <a:rPr sz="650" spc="30" dirty="0">
                <a:solidFill>
                  <a:srgbClr val="231F20"/>
                </a:solidFill>
                <a:latin typeface="Arial"/>
                <a:cs typeface="Arial"/>
              </a:rPr>
              <a:t>s</a:t>
            </a:r>
            <a:r>
              <a:rPr sz="650" spc="40" dirty="0">
                <a:solidFill>
                  <a:srgbClr val="231F20"/>
                </a:solidFill>
                <a:latin typeface="Arial"/>
                <a:cs typeface="Arial"/>
              </a:rPr>
              <a:t> kohas</a:t>
            </a:r>
            <a:r>
              <a:rPr sz="650" spc="15" dirty="0">
                <a:solidFill>
                  <a:srgbClr val="231F20"/>
                </a:solidFill>
                <a:latin typeface="Arial"/>
                <a:cs typeface="Arial"/>
              </a:rPr>
              <a:t>,</a:t>
            </a:r>
            <a:r>
              <a:rPr sz="650" spc="40" dirty="0">
                <a:solidFill>
                  <a:srgbClr val="231F20"/>
                </a:solidFill>
                <a:latin typeface="Arial"/>
                <a:cs typeface="Arial"/>
              </a:rPr>
              <a:t> ku</a:t>
            </a:r>
            <a:r>
              <a:rPr sz="650" spc="30" dirty="0">
                <a:solidFill>
                  <a:srgbClr val="231F20"/>
                </a:solidFill>
                <a:latin typeface="Arial"/>
                <a:cs typeface="Arial"/>
              </a:rPr>
              <a:t>s</a:t>
            </a:r>
            <a:r>
              <a:rPr sz="650" spc="40" dirty="0">
                <a:solidFill>
                  <a:srgbClr val="231F20"/>
                </a:solidFill>
                <a:latin typeface="Arial"/>
                <a:cs typeface="Arial"/>
              </a:rPr>
              <a:t> </a:t>
            </a:r>
            <a:r>
              <a:rPr sz="650" spc="45" dirty="0">
                <a:solidFill>
                  <a:srgbClr val="231F20"/>
                </a:solidFill>
                <a:latin typeface="Arial"/>
                <a:cs typeface="Arial"/>
              </a:rPr>
              <a:t>e</a:t>
            </a:r>
            <a:r>
              <a:rPr sz="650" spc="10" dirty="0">
                <a:solidFill>
                  <a:srgbClr val="231F20"/>
                </a:solidFill>
                <a:latin typeface="Arial"/>
                <a:cs typeface="Arial"/>
              </a:rPr>
              <a:t>i</a:t>
            </a:r>
            <a:r>
              <a:rPr sz="650" spc="40" dirty="0">
                <a:solidFill>
                  <a:srgbClr val="231F20"/>
                </a:solidFill>
                <a:latin typeface="Arial"/>
                <a:cs typeface="Arial"/>
              </a:rPr>
              <a:t> mõjut</a:t>
            </a:r>
            <a:r>
              <a:rPr sz="650" spc="35" dirty="0">
                <a:solidFill>
                  <a:srgbClr val="231F20"/>
                </a:solidFill>
                <a:latin typeface="Arial"/>
                <a:cs typeface="Arial"/>
              </a:rPr>
              <a:t>ata</a:t>
            </a:r>
            <a:r>
              <a:rPr sz="650" spc="40" dirty="0">
                <a:solidFill>
                  <a:srgbClr val="231F20"/>
                </a:solidFill>
                <a:latin typeface="Arial"/>
                <a:cs typeface="Arial"/>
              </a:rPr>
              <a:t> </a:t>
            </a:r>
            <a:r>
              <a:rPr sz="650" spc="35" dirty="0">
                <a:solidFill>
                  <a:srgbClr val="231F20"/>
                </a:solidFill>
                <a:latin typeface="Arial"/>
                <a:cs typeface="Arial"/>
              </a:rPr>
              <a:t>rõivastusele</a:t>
            </a:r>
            <a:r>
              <a:rPr sz="650" spc="40" dirty="0">
                <a:solidFill>
                  <a:srgbClr val="231F20"/>
                </a:solidFill>
                <a:latin typeface="Arial"/>
                <a:cs typeface="Arial"/>
              </a:rPr>
              <a:t> </a:t>
            </a:r>
            <a:r>
              <a:rPr sz="650" spc="35" dirty="0">
                <a:solidFill>
                  <a:srgbClr val="231F20"/>
                </a:solidFill>
                <a:latin typeface="Arial"/>
                <a:cs typeface="Arial"/>
              </a:rPr>
              <a:t>esitatavaid nõudeid. Kahtluse korral pöörduge tootja poole, enne, kui püüate toodet parandada. Riietuse adekvaatseks utiliseerimiseks, võtke ühendust jäätmekäitleja </a:t>
            </a:r>
            <a:r>
              <a:rPr sz="650" spc="35" dirty="0" err="1">
                <a:solidFill>
                  <a:srgbClr val="231F20"/>
                </a:solidFill>
                <a:latin typeface="Arial"/>
                <a:cs typeface="Arial"/>
              </a:rPr>
              <a:t>esindajaga</a:t>
            </a:r>
            <a:r>
              <a:rPr sz="650" spc="35" dirty="0">
                <a:solidFill>
                  <a:srgbClr val="231F20"/>
                </a:solidFill>
                <a:latin typeface="Arial"/>
                <a:cs typeface="Arial"/>
              </a:rPr>
              <a:t>.</a:t>
            </a:r>
            <a:r>
              <a:rPr lang="fr-FR" sz="650" spc="35" dirty="0">
                <a:solidFill>
                  <a:srgbClr val="231F20"/>
                </a:solidFill>
                <a:latin typeface="Arial"/>
                <a:cs typeface="Arial"/>
              </a:rPr>
              <a:t> </a:t>
            </a:r>
            <a:r>
              <a:rPr lang="lv-LV" altLang="fr-FR" sz="650" spc="35" dirty="0">
                <a:solidFill>
                  <a:srgbClr val="231F20"/>
                </a:solidFill>
                <a:latin typeface="Arial"/>
                <a:cs typeface="Arial"/>
              </a:rPr>
              <a:t>Vastavusdeklaratsioon on saadaval veebilehel: vt **.</a:t>
            </a:r>
            <a:endParaRPr sz="650" spc="35" dirty="0">
              <a:solidFill>
                <a:srgbClr val="231F20"/>
              </a:solidFill>
              <a:latin typeface="Arial"/>
              <a:cs typeface="Arial"/>
            </a:endParaRPr>
          </a:p>
        </p:txBody>
      </p:sp>
      <p:sp>
        <p:nvSpPr>
          <p:cNvPr id="30" name="object 30"/>
          <p:cNvSpPr/>
          <p:nvPr/>
        </p:nvSpPr>
        <p:spPr>
          <a:xfrm>
            <a:off x="102537" y="4604079"/>
            <a:ext cx="7331825" cy="738488"/>
          </a:xfrm>
          <a:custGeom>
            <a:avLst/>
            <a:gdLst/>
            <a:ahLst/>
            <a:cxnLst/>
            <a:rect l="l" t="t" r="r" b="b"/>
            <a:pathLst>
              <a:path w="7199833" h="791997">
                <a:moveTo>
                  <a:pt x="7199833" y="791997"/>
                </a:moveTo>
                <a:lnTo>
                  <a:pt x="0" y="791997"/>
                </a:lnTo>
                <a:lnTo>
                  <a:pt x="0" y="0"/>
                </a:lnTo>
                <a:lnTo>
                  <a:pt x="7199833" y="0"/>
                </a:lnTo>
                <a:lnTo>
                  <a:pt x="7199833" y="791997"/>
                </a:lnTo>
                <a:close/>
              </a:path>
            </a:pathLst>
          </a:custGeom>
          <a:ln w="12700">
            <a:solidFill>
              <a:srgbClr val="231F20"/>
            </a:solidFill>
          </a:ln>
        </p:spPr>
        <p:txBody>
          <a:bodyPr wrap="square" lIns="36000" tIns="0" rIns="36000" bIns="0" rtlCol="0">
            <a:noAutofit/>
          </a:bodyPr>
          <a:lstStyle/>
          <a:p>
            <a:endParaRPr/>
          </a:p>
        </p:txBody>
      </p:sp>
      <p:grpSp>
        <p:nvGrpSpPr>
          <p:cNvPr id="70" name="Groupe 69">
            <a:extLst>
              <a:ext uri="{FF2B5EF4-FFF2-40B4-BE49-F238E27FC236}">
                <a16:creationId xmlns:a16="http://schemas.microsoft.com/office/drawing/2014/main" id="{CBC266FE-5055-4738-952F-02FA9DEF20EA}"/>
              </a:ext>
            </a:extLst>
          </p:cNvPr>
          <p:cNvGrpSpPr/>
          <p:nvPr/>
        </p:nvGrpSpPr>
        <p:grpSpPr>
          <a:xfrm>
            <a:off x="7206207" y="4614376"/>
            <a:ext cx="228155" cy="213931"/>
            <a:chOff x="7151903" y="4824006"/>
            <a:chExt cx="228155" cy="213931"/>
          </a:xfrm>
        </p:grpSpPr>
        <p:sp>
          <p:nvSpPr>
            <p:cNvPr id="31" name="object 31"/>
            <p:cNvSpPr/>
            <p:nvPr/>
          </p:nvSpPr>
          <p:spPr>
            <a:xfrm>
              <a:off x="7151903" y="4824006"/>
              <a:ext cx="228155" cy="213931"/>
            </a:xfrm>
            <a:custGeom>
              <a:avLst/>
              <a:gdLst/>
              <a:ahLst/>
              <a:cxnLst/>
              <a:rect l="l" t="t" r="r" b="b"/>
              <a:pathLst>
                <a:path w="228155" h="213931">
                  <a:moveTo>
                    <a:pt x="228155" y="213931"/>
                  </a:moveTo>
                  <a:lnTo>
                    <a:pt x="0" y="213931"/>
                  </a:lnTo>
                  <a:lnTo>
                    <a:pt x="0" y="0"/>
                  </a:lnTo>
                  <a:lnTo>
                    <a:pt x="228155" y="0"/>
                  </a:lnTo>
                  <a:lnTo>
                    <a:pt x="228155" y="213931"/>
                  </a:lnTo>
                  <a:close/>
                </a:path>
              </a:pathLst>
            </a:custGeom>
            <a:solidFill>
              <a:srgbClr val="231F20"/>
            </a:solidFill>
          </p:spPr>
          <p:txBody>
            <a:bodyPr wrap="square" lIns="0" tIns="0" rIns="0" bIns="0" rtlCol="0">
              <a:noAutofit/>
            </a:bodyPr>
            <a:lstStyle/>
            <a:p>
              <a:endParaRPr/>
            </a:p>
          </p:txBody>
        </p:sp>
        <p:sp>
          <p:nvSpPr>
            <p:cNvPr id="32" name="object 32"/>
            <p:cNvSpPr txBox="1"/>
            <p:nvPr/>
          </p:nvSpPr>
          <p:spPr>
            <a:xfrm>
              <a:off x="7178104" y="4868960"/>
              <a:ext cx="177800" cy="133985"/>
            </a:xfrm>
            <a:prstGeom prst="rect">
              <a:avLst/>
            </a:prstGeom>
          </p:spPr>
          <p:txBody>
            <a:bodyPr vert="horz" wrap="square" lIns="0" tIns="0" rIns="0" bIns="0" rtlCol="0">
              <a:noAutofit/>
            </a:bodyPr>
            <a:lstStyle/>
            <a:p>
              <a:pPr marL="12700">
                <a:lnSpc>
                  <a:spcPct val="100000"/>
                </a:lnSpc>
              </a:pPr>
              <a:r>
                <a:rPr sz="800" b="1" dirty="0">
                  <a:solidFill>
                    <a:srgbClr val="FFFFFF"/>
                  </a:solidFill>
                  <a:latin typeface="Arial"/>
                  <a:cs typeface="Arial"/>
                </a:rPr>
                <a:t>RO</a:t>
              </a:r>
              <a:endParaRPr sz="800" dirty="0">
                <a:latin typeface="Arial"/>
                <a:cs typeface="Arial"/>
              </a:endParaRPr>
            </a:p>
          </p:txBody>
        </p:sp>
      </p:grpSp>
      <p:sp>
        <p:nvSpPr>
          <p:cNvPr id="34" name="object 34"/>
          <p:cNvSpPr txBox="1"/>
          <p:nvPr/>
        </p:nvSpPr>
        <p:spPr>
          <a:xfrm>
            <a:off x="133506" y="4597740"/>
            <a:ext cx="7267250" cy="771946"/>
          </a:xfrm>
          <a:prstGeom prst="rect">
            <a:avLst/>
          </a:prstGeom>
        </p:spPr>
        <p:txBody>
          <a:bodyPr vert="horz" wrap="square" lIns="0" tIns="0" rIns="0" bIns="0" rtlCol="0">
            <a:noAutofit/>
          </a:bodyPr>
          <a:lstStyle/>
          <a:p>
            <a:pPr marL="12700">
              <a:lnSpc>
                <a:spcPct val="100000"/>
              </a:lnSpc>
            </a:pPr>
            <a:r>
              <a:rPr lang="fr-FR" sz="650" spc="40" dirty="0" err="1">
                <a:solidFill>
                  <a:srgbClr val="231F20"/>
                </a:solidFill>
                <a:latin typeface="Arial"/>
                <a:cs typeface="Arial"/>
              </a:rPr>
              <a:t>materia</a:t>
            </a:r>
            <a:r>
              <a:rPr lang="fr-FR" sz="650" spc="10" dirty="0" err="1">
                <a:solidFill>
                  <a:srgbClr val="231F20"/>
                </a:solidFill>
                <a:latin typeface="Arial"/>
                <a:cs typeface="Arial"/>
              </a:rPr>
              <a:t>l</a:t>
            </a:r>
            <a:r>
              <a:rPr lang="fr-FR" sz="650" spc="40" dirty="0">
                <a:solidFill>
                  <a:srgbClr val="231F20"/>
                </a:solidFill>
                <a:latin typeface="Arial"/>
                <a:cs typeface="Arial"/>
              </a:rPr>
              <a:t> </a:t>
            </a:r>
            <a:r>
              <a:rPr lang="fr-FR" sz="650" spc="15" dirty="0">
                <a:solidFill>
                  <a:srgbClr val="231F20"/>
                </a:solidFill>
                <a:latin typeface="Arial"/>
                <a:cs typeface="Arial"/>
              </a:rPr>
              <a:t>:</a:t>
            </a:r>
            <a:r>
              <a:rPr lang="fr-FR" sz="650" spc="40" dirty="0">
                <a:solidFill>
                  <a:srgbClr val="231F20"/>
                </a:solidFill>
                <a:latin typeface="Arial"/>
                <a:cs typeface="Arial"/>
              </a:rPr>
              <a:t> </a:t>
            </a:r>
            <a:r>
              <a:rPr lang="fr-FR" sz="650" spc="35" dirty="0" err="1">
                <a:solidFill>
                  <a:srgbClr val="231F20"/>
                </a:solidFill>
                <a:latin typeface="Arial"/>
                <a:cs typeface="Arial"/>
              </a:rPr>
              <a:t>poliester</a:t>
            </a:r>
            <a:endParaRPr lang="fr-FR" sz="650" dirty="0">
              <a:latin typeface="Arial"/>
              <a:cs typeface="Arial"/>
            </a:endParaRPr>
          </a:p>
          <a:p>
            <a:pPr marL="12700">
              <a:lnSpc>
                <a:spcPts val="700"/>
              </a:lnSpc>
            </a:pPr>
            <a:r>
              <a:rPr lang="fr-FR" sz="650" u="sng" spc="30" dirty="0" err="1">
                <a:solidFill>
                  <a:srgbClr val="231F20"/>
                </a:solidFill>
                <a:latin typeface="Arial"/>
                <a:cs typeface="Arial"/>
              </a:rPr>
              <a:t>limitări</a:t>
            </a:r>
            <a:r>
              <a:rPr lang="fr-FR" sz="650" u="sng" spc="25" dirty="0">
                <a:solidFill>
                  <a:srgbClr val="231F20"/>
                </a:solidFill>
                <a:latin typeface="Arial"/>
                <a:cs typeface="Arial"/>
              </a:rPr>
              <a:t> </a:t>
            </a:r>
            <a:r>
              <a:rPr lang="fr-FR" sz="650" u="sng" spc="45" dirty="0">
                <a:solidFill>
                  <a:srgbClr val="231F20"/>
                </a:solidFill>
                <a:latin typeface="Arial"/>
                <a:cs typeface="Arial"/>
              </a:rPr>
              <a:t>de</a:t>
            </a:r>
            <a:r>
              <a:rPr lang="fr-FR" sz="650" u="sng" spc="25" dirty="0">
                <a:solidFill>
                  <a:srgbClr val="231F20"/>
                </a:solidFill>
                <a:latin typeface="Arial"/>
                <a:cs typeface="Arial"/>
              </a:rPr>
              <a:t> </a:t>
            </a:r>
            <a:r>
              <a:rPr lang="fr-FR" sz="650" u="sng" spc="30" dirty="0" err="1">
                <a:solidFill>
                  <a:srgbClr val="231F20"/>
                </a:solidFill>
                <a:latin typeface="Arial"/>
                <a:cs typeface="Arial"/>
              </a:rPr>
              <a:t>utilizare</a:t>
            </a:r>
            <a:r>
              <a:rPr lang="fr-FR" sz="650" u="sng" spc="15" dirty="0">
                <a:solidFill>
                  <a:srgbClr val="231F20"/>
                </a:solidFill>
                <a:latin typeface="Arial"/>
                <a:cs typeface="Arial"/>
              </a:rPr>
              <a:t>:</a:t>
            </a:r>
            <a:r>
              <a:rPr lang="fr-FR" sz="650" spc="30" dirty="0">
                <a:solidFill>
                  <a:srgbClr val="231F20"/>
                </a:solidFill>
                <a:latin typeface="Arial"/>
                <a:cs typeface="Arial"/>
              </a:rPr>
              <a:t> </a:t>
            </a:r>
            <a:r>
              <a:rPr lang="fr-FR" sz="650" spc="45" dirty="0" err="1">
                <a:solidFill>
                  <a:srgbClr val="231F20"/>
                </a:solidFill>
                <a:latin typeface="Arial"/>
                <a:cs typeface="Arial"/>
              </a:rPr>
              <a:t>Aces</a:t>
            </a:r>
            <a:r>
              <a:rPr lang="fr-FR" sz="650" spc="15" dirty="0" err="1">
                <a:solidFill>
                  <a:srgbClr val="231F20"/>
                </a:solidFill>
                <a:latin typeface="Arial"/>
                <a:cs typeface="Arial"/>
              </a:rPr>
              <a:t>t</a:t>
            </a:r>
            <a:r>
              <a:rPr lang="fr-FR" sz="650" spc="40" dirty="0">
                <a:solidFill>
                  <a:srgbClr val="231F20"/>
                </a:solidFill>
                <a:latin typeface="Arial"/>
                <a:cs typeface="Arial"/>
              </a:rPr>
              <a:t> </a:t>
            </a:r>
            <a:r>
              <a:rPr lang="fr-FR" sz="650" spc="45" dirty="0" err="1">
                <a:solidFill>
                  <a:srgbClr val="231F20"/>
                </a:solidFill>
                <a:latin typeface="Arial"/>
                <a:cs typeface="Arial"/>
              </a:rPr>
              <a:t>veşmân</a:t>
            </a:r>
            <a:r>
              <a:rPr lang="fr-FR" sz="650" spc="15" dirty="0" err="1">
                <a:solidFill>
                  <a:srgbClr val="231F20"/>
                </a:solidFill>
                <a:latin typeface="Arial"/>
                <a:cs typeface="Arial"/>
              </a:rPr>
              <a:t>t</a:t>
            </a:r>
            <a:r>
              <a:rPr lang="fr-FR" sz="650" spc="40" dirty="0">
                <a:solidFill>
                  <a:srgbClr val="231F20"/>
                </a:solidFill>
                <a:latin typeface="Arial"/>
                <a:cs typeface="Arial"/>
              </a:rPr>
              <a:t> </a:t>
            </a:r>
            <a:r>
              <a:rPr lang="fr-FR" sz="650" spc="35" dirty="0">
                <a:solidFill>
                  <a:srgbClr val="231F20"/>
                </a:solidFill>
                <a:latin typeface="Arial"/>
                <a:cs typeface="Arial"/>
              </a:rPr>
              <a:t>este</a:t>
            </a:r>
            <a:r>
              <a:rPr lang="fr-FR" sz="650" spc="40" dirty="0">
                <a:solidFill>
                  <a:srgbClr val="231F20"/>
                </a:solidFill>
                <a:latin typeface="Arial"/>
                <a:cs typeface="Arial"/>
              </a:rPr>
              <a:t> </a:t>
            </a:r>
            <a:r>
              <a:rPr lang="fr-FR" sz="650" spc="45" dirty="0">
                <a:solidFill>
                  <a:srgbClr val="231F20"/>
                </a:solidFill>
                <a:latin typeface="Arial"/>
                <a:cs typeface="Arial"/>
              </a:rPr>
              <a:t>d</a:t>
            </a:r>
            <a:r>
              <a:rPr lang="fr-FR" sz="650" spc="35" dirty="0">
                <a:solidFill>
                  <a:srgbClr val="231F20"/>
                </a:solidFill>
                <a:latin typeface="Arial"/>
                <a:cs typeface="Arial"/>
              </a:rPr>
              <a:t>e</a:t>
            </a:r>
            <a:r>
              <a:rPr lang="fr-FR" sz="650" spc="40" dirty="0">
                <a:solidFill>
                  <a:srgbClr val="231F20"/>
                </a:solidFill>
                <a:latin typeface="Arial"/>
                <a:cs typeface="Arial"/>
              </a:rPr>
              <a:t> </a:t>
            </a:r>
            <a:r>
              <a:rPr lang="fr-FR" sz="650" spc="30" dirty="0" err="1">
                <a:solidFill>
                  <a:srgbClr val="231F20"/>
                </a:solidFill>
                <a:latin typeface="Arial"/>
                <a:cs typeface="Arial"/>
              </a:rPr>
              <a:t>vizibilitat</a:t>
            </a:r>
            <a:r>
              <a:rPr lang="fr-FR" sz="650" spc="35" dirty="0" err="1">
                <a:solidFill>
                  <a:srgbClr val="231F20"/>
                </a:solidFill>
                <a:latin typeface="Arial"/>
                <a:cs typeface="Arial"/>
              </a:rPr>
              <a:t>e</a:t>
            </a:r>
            <a:r>
              <a:rPr lang="fr-FR" sz="650" spc="40" dirty="0">
                <a:solidFill>
                  <a:srgbClr val="231F20"/>
                </a:solidFill>
                <a:latin typeface="Arial"/>
                <a:cs typeface="Arial"/>
              </a:rPr>
              <a:t> </a:t>
            </a:r>
            <a:r>
              <a:rPr lang="fr-FR" sz="650" spc="35" dirty="0" err="1">
                <a:solidFill>
                  <a:srgbClr val="231F20"/>
                </a:solidFill>
                <a:latin typeface="Arial"/>
                <a:cs typeface="Arial"/>
              </a:rPr>
              <a:t>ridicată</a:t>
            </a:r>
            <a:r>
              <a:rPr lang="fr-FR" sz="650" spc="15" dirty="0">
                <a:solidFill>
                  <a:srgbClr val="231F20"/>
                </a:solidFill>
                <a:latin typeface="Arial"/>
                <a:cs typeface="Arial"/>
              </a:rPr>
              <a:t>.</a:t>
            </a:r>
            <a:r>
              <a:rPr lang="fr-FR" sz="650" spc="40" dirty="0">
                <a:solidFill>
                  <a:srgbClr val="231F20"/>
                </a:solidFill>
                <a:latin typeface="Arial"/>
                <a:cs typeface="Arial"/>
              </a:rPr>
              <a:t> </a:t>
            </a:r>
            <a:r>
              <a:rPr lang="fr-FR" sz="650" spc="45" dirty="0" err="1">
                <a:solidFill>
                  <a:srgbClr val="231F20"/>
                </a:solidFill>
                <a:latin typeface="Arial"/>
                <a:cs typeface="Arial"/>
              </a:rPr>
              <a:t>Veşmântu</a:t>
            </a:r>
            <a:r>
              <a:rPr lang="fr-FR" sz="650" spc="10" dirty="0" err="1">
                <a:solidFill>
                  <a:srgbClr val="231F20"/>
                </a:solidFill>
                <a:latin typeface="Arial"/>
                <a:cs typeface="Arial"/>
              </a:rPr>
              <a:t>l</a:t>
            </a:r>
            <a:r>
              <a:rPr lang="fr-FR" sz="650" spc="40" dirty="0">
                <a:solidFill>
                  <a:srgbClr val="231F20"/>
                </a:solidFill>
                <a:latin typeface="Arial"/>
                <a:cs typeface="Arial"/>
              </a:rPr>
              <a:t> </a:t>
            </a:r>
            <a:r>
              <a:rPr lang="fr-FR" sz="650" spc="35" dirty="0" err="1">
                <a:solidFill>
                  <a:srgbClr val="231F20"/>
                </a:solidFill>
                <a:latin typeface="Arial"/>
                <a:cs typeface="Arial"/>
              </a:rPr>
              <a:t>trebuie</a:t>
            </a:r>
            <a:r>
              <a:rPr lang="fr-FR" sz="650" spc="40" dirty="0">
                <a:solidFill>
                  <a:srgbClr val="231F20"/>
                </a:solidFill>
                <a:latin typeface="Arial"/>
                <a:cs typeface="Arial"/>
              </a:rPr>
              <a:t> </a:t>
            </a:r>
            <a:r>
              <a:rPr lang="fr-FR" sz="650" spc="40" dirty="0" err="1">
                <a:solidFill>
                  <a:srgbClr val="231F20"/>
                </a:solidFill>
                <a:latin typeface="Arial"/>
                <a:cs typeface="Arial"/>
              </a:rPr>
              <a:t>întotdeaun</a:t>
            </a:r>
            <a:r>
              <a:rPr lang="fr-FR" sz="650" spc="35" dirty="0" err="1">
                <a:solidFill>
                  <a:srgbClr val="231F20"/>
                </a:solidFill>
                <a:latin typeface="Arial"/>
                <a:cs typeface="Arial"/>
              </a:rPr>
              <a:t>a</a:t>
            </a:r>
            <a:r>
              <a:rPr lang="fr-FR" sz="650" spc="40" dirty="0">
                <a:solidFill>
                  <a:srgbClr val="231F20"/>
                </a:solidFill>
                <a:latin typeface="Arial"/>
                <a:cs typeface="Arial"/>
              </a:rPr>
              <a:t> </a:t>
            </a:r>
            <a:r>
              <a:rPr lang="fr-FR" sz="650" spc="35" dirty="0" err="1">
                <a:solidFill>
                  <a:srgbClr val="231F20"/>
                </a:solidFill>
                <a:latin typeface="Arial"/>
                <a:cs typeface="Arial"/>
              </a:rPr>
              <a:t>purta</a:t>
            </a:r>
            <a:r>
              <a:rPr lang="fr-FR" sz="650" spc="15" dirty="0" err="1">
                <a:solidFill>
                  <a:srgbClr val="231F20"/>
                </a:solidFill>
                <a:latin typeface="Arial"/>
                <a:cs typeface="Arial"/>
              </a:rPr>
              <a:t>t</a:t>
            </a:r>
            <a:r>
              <a:rPr lang="fr-FR" sz="650" spc="40" dirty="0">
                <a:solidFill>
                  <a:srgbClr val="231F20"/>
                </a:solidFill>
                <a:latin typeface="Arial"/>
                <a:cs typeface="Arial"/>
              </a:rPr>
              <a:t> </a:t>
            </a:r>
            <a:r>
              <a:rPr lang="fr-FR" sz="650" spc="35" dirty="0" err="1">
                <a:solidFill>
                  <a:srgbClr val="231F20"/>
                </a:solidFill>
                <a:latin typeface="Arial"/>
                <a:cs typeface="Arial"/>
              </a:rPr>
              <a:t>încheia</a:t>
            </a:r>
            <a:r>
              <a:rPr lang="fr-FR" sz="650" spc="15" dirty="0" err="1">
                <a:solidFill>
                  <a:srgbClr val="231F20"/>
                </a:solidFill>
                <a:latin typeface="Arial"/>
                <a:cs typeface="Arial"/>
              </a:rPr>
              <a:t>t</a:t>
            </a:r>
            <a:r>
              <a:rPr lang="fr-FR" sz="650" spc="40" dirty="0">
                <a:solidFill>
                  <a:srgbClr val="231F20"/>
                </a:solidFill>
                <a:latin typeface="Arial"/>
                <a:cs typeface="Arial"/>
              </a:rPr>
              <a:t> </a:t>
            </a:r>
            <a:r>
              <a:rPr lang="fr-FR" sz="650" spc="40" dirty="0" err="1">
                <a:solidFill>
                  <a:srgbClr val="231F20"/>
                </a:solidFill>
                <a:latin typeface="Arial"/>
                <a:cs typeface="Arial"/>
              </a:rPr>
              <a:t>ş</a:t>
            </a:r>
            <a:r>
              <a:rPr lang="fr-FR" sz="650" spc="10" dirty="0" err="1">
                <a:solidFill>
                  <a:srgbClr val="231F20"/>
                </a:solidFill>
                <a:latin typeface="Arial"/>
                <a:cs typeface="Arial"/>
              </a:rPr>
              <a:t>i</a:t>
            </a:r>
            <a:r>
              <a:rPr lang="fr-FR" sz="650" spc="40" dirty="0">
                <a:solidFill>
                  <a:srgbClr val="231F20"/>
                </a:solidFill>
                <a:latin typeface="Arial"/>
                <a:cs typeface="Arial"/>
              </a:rPr>
              <a:t> </a:t>
            </a:r>
            <a:r>
              <a:rPr lang="fr-FR" sz="650" spc="40" dirty="0" err="1">
                <a:solidFill>
                  <a:srgbClr val="231F20"/>
                </a:solidFill>
                <a:latin typeface="Arial"/>
                <a:cs typeface="Arial"/>
              </a:rPr>
              <a:t>neacoperi</a:t>
            </a:r>
            <a:r>
              <a:rPr lang="fr-FR" sz="650" spc="15" dirty="0" err="1">
                <a:solidFill>
                  <a:srgbClr val="231F20"/>
                </a:solidFill>
                <a:latin typeface="Arial"/>
                <a:cs typeface="Arial"/>
              </a:rPr>
              <a:t>t</a:t>
            </a:r>
            <a:r>
              <a:rPr lang="fr-FR" sz="650" spc="40" dirty="0">
                <a:solidFill>
                  <a:srgbClr val="231F20"/>
                </a:solidFill>
                <a:latin typeface="Arial"/>
                <a:cs typeface="Arial"/>
              </a:rPr>
              <a:t> </a:t>
            </a:r>
            <a:r>
              <a:rPr lang="fr-FR" sz="650" spc="45" dirty="0">
                <a:solidFill>
                  <a:srgbClr val="231F20"/>
                </a:solidFill>
                <a:latin typeface="Arial"/>
                <a:cs typeface="Arial"/>
              </a:rPr>
              <a:t>d</a:t>
            </a:r>
            <a:r>
              <a:rPr lang="fr-FR" sz="650" spc="35" dirty="0">
                <a:solidFill>
                  <a:srgbClr val="231F20"/>
                </a:solidFill>
                <a:latin typeface="Arial"/>
                <a:cs typeface="Arial"/>
              </a:rPr>
              <a:t>e</a:t>
            </a:r>
            <a:r>
              <a:rPr lang="fr-FR" sz="650" spc="40" dirty="0">
                <a:solidFill>
                  <a:srgbClr val="231F20"/>
                </a:solidFill>
                <a:latin typeface="Arial"/>
                <a:cs typeface="Arial"/>
              </a:rPr>
              <a:t> </a:t>
            </a:r>
            <a:r>
              <a:rPr lang="fr-FR" sz="650" spc="30" dirty="0" err="1">
                <a:solidFill>
                  <a:srgbClr val="231F20"/>
                </a:solidFill>
                <a:latin typeface="Arial"/>
                <a:cs typeface="Arial"/>
              </a:rPr>
              <a:t>alt</a:t>
            </a:r>
            <a:r>
              <a:rPr lang="fr-FR" sz="650" spc="35" dirty="0" err="1">
                <a:solidFill>
                  <a:srgbClr val="231F20"/>
                </a:solidFill>
                <a:latin typeface="Arial"/>
                <a:cs typeface="Arial"/>
              </a:rPr>
              <a:t>e</a:t>
            </a:r>
            <a:r>
              <a:rPr lang="fr-FR" sz="650" spc="40" dirty="0">
                <a:solidFill>
                  <a:srgbClr val="231F20"/>
                </a:solidFill>
                <a:latin typeface="Arial"/>
                <a:cs typeface="Arial"/>
              </a:rPr>
              <a:t> </a:t>
            </a:r>
            <a:r>
              <a:rPr lang="fr-FR" sz="650" spc="30" dirty="0" err="1">
                <a:solidFill>
                  <a:srgbClr val="231F20"/>
                </a:solidFill>
                <a:latin typeface="Arial"/>
                <a:cs typeface="Arial"/>
              </a:rPr>
              <a:t>articol</a:t>
            </a:r>
            <a:r>
              <a:rPr lang="fr-FR" sz="650" spc="35" dirty="0" err="1">
                <a:solidFill>
                  <a:srgbClr val="231F20"/>
                </a:solidFill>
                <a:latin typeface="Arial"/>
                <a:cs typeface="Arial"/>
              </a:rPr>
              <a:t>e</a:t>
            </a:r>
            <a:r>
              <a:rPr lang="fr-FR" sz="650" spc="40" dirty="0">
                <a:solidFill>
                  <a:srgbClr val="231F20"/>
                </a:solidFill>
                <a:latin typeface="Arial"/>
                <a:cs typeface="Arial"/>
              </a:rPr>
              <a:t> </a:t>
            </a:r>
            <a:r>
              <a:rPr lang="fr-FR" sz="650" spc="45" dirty="0">
                <a:solidFill>
                  <a:srgbClr val="231F20"/>
                </a:solidFill>
                <a:latin typeface="Arial"/>
                <a:cs typeface="Arial"/>
              </a:rPr>
              <a:t>d</a:t>
            </a:r>
            <a:r>
              <a:rPr lang="fr-FR" sz="650" spc="35" dirty="0">
                <a:solidFill>
                  <a:srgbClr val="231F20"/>
                </a:solidFill>
                <a:latin typeface="Arial"/>
                <a:cs typeface="Arial"/>
              </a:rPr>
              <a:t>e</a:t>
            </a:r>
            <a:r>
              <a:rPr lang="fr-FR" sz="650" spc="40" dirty="0">
                <a:solidFill>
                  <a:srgbClr val="231F20"/>
                </a:solidFill>
                <a:latin typeface="Arial"/>
                <a:cs typeface="Arial"/>
              </a:rPr>
              <a:t> </a:t>
            </a:r>
            <a:r>
              <a:rPr lang="fr-FR" sz="650" spc="40" dirty="0" err="1">
                <a:solidFill>
                  <a:srgbClr val="231F20"/>
                </a:solidFill>
                <a:latin typeface="Arial"/>
                <a:cs typeface="Arial"/>
              </a:rPr>
              <a:t>îmbrăcăminte</a:t>
            </a:r>
            <a:r>
              <a:rPr lang="fr-FR" sz="650" spc="40" dirty="0">
                <a:solidFill>
                  <a:srgbClr val="231F20"/>
                </a:solidFill>
                <a:latin typeface="Arial"/>
                <a:cs typeface="Arial"/>
              </a:rPr>
              <a:t>.</a:t>
            </a:r>
          </a:p>
          <a:p>
            <a:pPr marL="12700">
              <a:lnSpc>
                <a:spcPct val="100000"/>
              </a:lnSpc>
            </a:pPr>
            <a:r>
              <a:rPr sz="650" spc="40" dirty="0" err="1">
                <a:solidFill>
                  <a:srgbClr val="231F20"/>
                </a:solidFill>
                <a:latin typeface="Arial"/>
                <a:cs typeface="Arial"/>
              </a:rPr>
              <a:t>Pentr</a:t>
            </a:r>
            <a:r>
              <a:rPr sz="650" spc="35" dirty="0" err="1">
                <a:solidFill>
                  <a:srgbClr val="231F20"/>
                </a:solidFill>
                <a:latin typeface="Arial"/>
                <a:cs typeface="Arial"/>
              </a:rPr>
              <a:t>u</a:t>
            </a:r>
            <a:r>
              <a:rPr sz="650" spc="40" dirty="0">
                <a:solidFill>
                  <a:srgbClr val="231F20"/>
                </a:solidFill>
                <a:latin typeface="Arial"/>
                <a:cs typeface="Arial"/>
              </a:rPr>
              <a:t> </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asigura</a:t>
            </a:r>
            <a:r>
              <a:rPr sz="650" spc="40" dirty="0">
                <a:solidFill>
                  <a:srgbClr val="231F20"/>
                </a:solidFill>
                <a:latin typeface="Arial"/>
                <a:cs typeface="Arial"/>
              </a:rPr>
              <a:t> </a:t>
            </a:r>
            <a:r>
              <a:rPr sz="650" spc="35" dirty="0">
                <a:solidFill>
                  <a:srgbClr val="231F20"/>
                </a:solidFill>
                <a:latin typeface="Arial"/>
                <a:cs typeface="Arial"/>
              </a:rPr>
              <a:t>o</a:t>
            </a:r>
            <a:r>
              <a:rPr sz="650" spc="40" dirty="0">
                <a:solidFill>
                  <a:srgbClr val="231F20"/>
                </a:solidFill>
                <a:latin typeface="Arial"/>
                <a:cs typeface="Arial"/>
              </a:rPr>
              <a:t> </a:t>
            </a:r>
            <a:r>
              <a:rPr sz="650" spc="30" dirty="0">
                <a:solidFill>
                  <a:srgbClr val="231F20"/>
                </a:solidFill>
                <a:latin typeface="Arial"/>
                <a:cs typeface="Arial"/>
              </a:rPr>
              <a:t>vizibilitat</a:t>
            </a:r>
            <a:r>
              <a:rPr sz="650" spc="35" dirty="0">
                <a:solidFill>
                  <a:srgbClr val="231F20"/>
                </a:solidFill>
                <a:latin typeface="Arial"/>
                <a:cs typeface="Arial"/>
              </a:rPr>
              <a:t>e</a:t>
            </a:r>
            <a:r>
              <a:rPr sz="650" spc="40" dirty="0">
                <a:solidFill>
                  <a:srgbClr val="231F20"/>
                </a:solidFill>
                <a:latin typeface="Arial"/>
                <a:cs typeface="Arial"/>
              </a:rPr>
              <a:t> optimă</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veşmântu</a:t>
            </a:r>
            <a:r>
              <a:rPr sz="650" spc="10" dirty="0">
                <a:solidFill>
                  <a:srgbClr val="231F20"/>
                </a:solidFill>
                <a:latin typeface="Arial"/>
                <a:cs typeface="Arial"/>
              </a:rPr>
              <a:t>l</a:t>
            </a:r>
            <a:r>
              <a:rPr sz="650" spc="40" dirty="0">
                <a:solidFill>
                  <a:srgbClr val="231F20"/>
                </a:solidFill>
                <a:latin typeface="Arial"/>
                <a:cs typeface="Arial"/>
              </a:rPr>
              <a:t> </a:t>
            </a:r>
            <a:r>
              <a:rPr sz="650" spc="35" dirty="0">
                <a:solidFill>
                  <a:srgbClr val="231F20"/>
                </a:solidFill>
                <a:latin typeface="Arial"/>
                <a:cs typeface="Arial"/>
              </a:rPr>
              <a:t>trebuie</a:t>
            </a:r>
            <a:r>
              <a:rPr sz="650" spc="40" dirty="0">
                <a:solidFill>
                  <a:srgbClr val="231F20"/>
                </a:solidFill>
                <a:latin typeface="Arial"/>
                <a:cs typeface="Arial"/>
              </a:rPr>
              <a:t> s</a:t>
            </a:r>
            <a:r>
              <a:rPr sz="650" spc="35" dirty="0">
                <a:solidFill>
                  <a:srgbClr val="231F20"/>
                </a:solidFill>
                <a:latin typeface="Arial"/>
                <a:cs typeface="Arial"/>
              </a:rPr>
              <a:t>ă</a:t>
            </a:r>
            <a:r>
              <a:rPr sz="650" spc="40" dirty="0">
                <a:solidFill>
                  <a:srgbClr val="231F20"/>
                </a:solidFill>
                <a:latin typeface="Arial"/>
                <a:cs typeface="Arial"/>
              </a:rPr>
              <a:t> </a:t>
            </a:r>
            <a:r>
              <a:rPr sz="650" spc="25" dirty="0">
                <a:solidFill>
                  <a:srgbClr val="231F20"/>
                </a:solidFill>
                <a:latin typeface="Arial"/>
                <a:cs typeface="Arial"/>
              </a:rPr>
              <a:t>fi</a:t>
            </a:r>
            <a:r>
              <a:rPr sz="650" spc="35" dirty="0">
                <a:solidFill>
                  <a:srgbClr val="231F20"/>
                </a:solidFill>
                <a:latin typeface="Arial"/>
                <a:cs typeface="Arial"/>
              </a:rPr>
              <a:t>e</a:t>
            </a:r>
            <a:r>
              <a:rPr sz="650" spc="40" dirty="0">
                <a:solidFill>
                  <a:srgbClr val="231F20"/>
                </a:solidFill>
                <a:latin typeface="Arial"/>
                <a:cs typeface="Arial"/>
              </a:rPr>
              <a:t> curat</a:t>
            </a:r>
            <a:r>
              <a:rPr sz="650" spc="15" dirty="0">
                <a:solidFill>
                  <a:srgbClr val="231F20"/>
                </a:solidFill>
                <a:latin typeface="Arial"/>
                <a:cs typeface="Arial"/>
              </a:rPr>
              <a:t>,</a:t>
            </a:r>
            <a:r>
              <a:rPr sz="650" spc="40" dirty="0">
                <a:solidFill>
                  <a:srgbClr val="231F20"/>
                </a:solidFill>
                <a:latin typeface="Arial"/>
                <a:cs typeface="Arial"/>
              </a:rPr>
              <a:t> </a:t>
            </a:r>
            <a:r>
              <a:rPr sz="650" spc="35" dirty="0">
                <a:solidFill>
                  <a:srgbClr val="231F20"/>
                </a:solidFill>
                <a:latin typeface="Arial"/>
                <a:cs typeface="Arial"/>
              </a:rPr>
              <a:t>ia</a:t>
            </a:r>
            <a:r>
              <a:rPr sz="650" spc="20" dirty="0">
                <a:solidFill>
                  <a:srgbClr val="231F20"/>
                </a:solidFill>
                <a:latin typeface="Arial"/>
                <a:cs typeface="Arial"/>
              </a:rPr>
              <a:t>r</a:t>
            </a:r>
            <a:r>
              <a:rPr sz="650" spc="40" dirty="0">
                <a:solidFill>
                  <a:srgbClr val="231F20"/>
                </a:solidFill>
                <a:latin typeface="Arial"/>
                <a:cs typeface="Arial"/>
              </a:rPr>
              <a:t> </a:t>
            </a:r>
            <a:r>
              <a:rPr sz="650" spc="25" dirty="0">
                <a:solidFill>
                  <a:srgbClr val="231F20"/>
                </a:solidFill>
                <a:latin typeface="Arial"/>
                <a:cs typeface="Arial"/>
              </a:rPr>
              <a:t>î</a:t>
            </a:r>
            <a:r>
              <a:rPr sz="650" spc="35" dirty="0">
                <a:solidFill>
                  <a:srgbClr val="231F20"/>
                </a:solidFill>
                <a:latin typeface="Arial"/>
                <a:cs typeface="Arial"/>
              </a:rPr>
              <a:t>n</a:t>
            </a:r>
            <a:r>
              <a:rPr sz="650" spc="40" dirty="0">
                <a:solidFill>
                  <a:srgbClr val="231F20"/>
                </a:solidFill>
                <a:latin typeface="Arial"/>
                <a:cs typeface="Arial"/>
              </a:rPr>
              <a:t> </a:t>
            </a:r>
            <a:r>
              <a:rPr sz="650" spc="35" dirty="0">
                <a:solidFill>
                  <a:srgbClr val="231F20"/>
                </a:solidFill>
                <a:latin typeface="Arial"/>
                <a:cs typeface="Arial"/>
              </a:rPr>
              <a:t>fiecare</a:t>
            </a:r>
            <a:r>
              <a:rPr sz="650" spc="40" dirty="0">
                <a:solidFill>
                  <a:srgbClr val="231F20"/>
                </a:solidFill>
                <a:latin typeface="Arial"/>
                <a:cs typeface="Arial"/>
              </a:rPr>
              <a:t> </a:t>
            </a:r>
            <a:r>
              <a:rPr sz="650" spc="45" dirty="0">
                <a:solidFill>
                  <a:srgbClr val="231F20"/>
                </a:solidFill>
                <a:latin typeface="Arial"/>
                <a:cs typeface="Arial"/>
              </a:rPr>
              <a:t>a</a:t>
            </a:r>
            <a:r>
              <a:rPr sz="650" spc="35" dirty="0">
                <a:solidFill>
                  <a:srgbClr val="231F20"/>
                </a:solidFill>
                <a:latin typeface="Arial"/>
                <a:cs typeface="Arial"/>
              </a:rPr>
              <a:t>n</a:t>
            </a:r>
            <a:r>
              <a:rPr sz="650" spc="40" dirty="0">
                <a:solidFill>
                  <a:srgbClr val="231F20"/>
                </a:solidFill>
                <a:latin typeface="Arial"/>
                <a:cs typeface="Arial"/>
              </a:rPr>
              <a:t> v</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trebu</a:t>
            </a:r>
            <a:r>
              <a:rPr sz="650" spc="10" dirty="0">
                <a:solidFill>
                  <a:srgbClr val="231F20"/>
                </a:solidFill>
                <a:latin typeface="Arial"/>
                <a:cs typeface="Arial"/>
              </a:rPr>
              <a:t>i</a:t>
            </a:r>
            <a:r>
              <a:rPr sz="650" spc="40" dirty="0">
                <a:solidFill>
                  <a:srgbClr val="231F20"/>
                </a:solidFill>
                <a:latin typeface="Arial"/>
                <a:cs typeface="Arial"/>
              </a:rPr>
              <a:t> </a:t>
            </a:r>
            <a:r>
              <a:rPr sz="650" spc="45" dirty="0">
                <a:solidFill>
                  <a:srgbClr val="231F20"/>
                </a:solidFill>
                <a:latin typeface="Arial"/>
                <a:cs typeface="Arial"/>
              </a:rPr>
              <a:t>compara</a:t>
            </a:r>
            <a:r>
              <a:rPr sz="650" spc="15" dirty="0">
                <a:solidFill>
                  <a:srgbClr val="231F20"/>
                </a:solidFill>
                <a:latin typeface="Arial"/>
                <a:cs typeface="Arial"/>
              </a:rPr>
              <a:t>t</a:t>
            </a:r>
            <a:r>
              <a:rPr sz="650" spc="40" dirty="0">
                <a:solidFill>
                  <a:srgbClr val="231F20"/>
                </a:solidFill>
                <a:latin typeface="Arial"/>
                <a:cs typeface="Arial"/>
              </a:rPr>
              <a:t> c</a:t>
            </a:r>
            <a:r>
              <a:rPr sz="650" spc="35" dirty="0">
                <a:solidFill>
                  <a:srgbClr val="231F20"/>
                </a:solidFill>
                <a:latin typeface="Arial"/>
                <a:cs typeface="Arial"/>
              </a:rPr>
              <a:t>u</a:t>
            </a:r>
            <a:r>
              <a:rPr sz="650" spc="40" dirty="0">
                <a:solidFill>
                  <a:srgbClr val="231F20"/>
                </a:solidFill>
                <a:latin typeface="Arial"/>
                <a:cs typeface="Arial"/>
              </a:rPr>
              <a:t> </a:t>
            </a:r>
            <a:r>
              <a:rPr sz="650" spc="45" dirty="0">
                <a:solidFill>
                  <a:srgbClr val="231F20"/>
                </a:solidFill>
                <a:latin typeface="Arial"/>
                <a:cs typeface="Arial"/>
              </a:rPr>
              <a:t>u</a:t>
            </a:r>
            <a:r>
              <a:rPr sz="650" spc="35" dirty="0">
                <a:solidFill>
                  <a:srgbClr val="231F20"/>
                </a:solidFill>
                <a:latin typeface="Arial"/>
                <a:cs typeface="Arial"/>
              </a:rPr>
              <a:t>n</a:t>
            </a:r>
            <a:r>
              <a:rPr sz="650" spc="40" dirty="0">
                <a:solidFill>
                  <a:srgbClr val="231F20"/>
                </a:solidFill>
                <a:latin typeface="Arial"/>
                <a:cs typeface="Arial"/>
              </a:rPr>
              <a:t> </a:t>
            </a:r>
            <a:r>
              <a:rPr sz="650" spc="45" dirty="0">
                <a:solidFill>
                  <a:srgbClr val="231F20"/>
                </a:solidFill>
                <a:latin typeface="Arial"/>
                <a:cs typeface="Arial"/>
              </a:rPr>
              <a:t>veşmân</a:t>
            </a:r>
            <a:r>
              <a:rPr sz="650" spc="15" dirty="0">
                <a:solidFill>
                  <a:srgbClr val="231F20"/>
                </a:solidFill>
                <a:latin typeface="Arial"/>
                <a:cs typeface="Arial"/>
              </a:rPr>
              <a:t>t</a:t>
            </a:r>
            <a:r>
              <a:rPr sz="650" spc="40" dirty="0">
                <a:solidFill>
                  <a:srgbClr val="231F20"/>
                </a:solidFill>
                <a:latin typeface="Arial"/>
                <a:cs typeface="Arial"/>
              </a:rPr>
              <a:t> </a:t>
            </a:r>
            <a:r>
              <a:rPr sz="650" spc="45" dirty="0">
                <a:solidFill>
                  <a:srgbClr val="231F20"/>
                </a:solidFill>
                <a:latin typeface="Arial"/>
                <a:cs typeface="Arial"/>
              </a:rPr>
              <a:t>nou</a:t>
            </a:r>
            <a:r>
              <a:rPr sz="650" spc="15" dirty="0">
                <a:solidFill>
                  <a:srgbClr val="231F20"/>
                </a:solidFill>
                <a:latin typeface="Arial"/>
                <a:cs typeface="Arial"/>
              </a:rPr>
              <a:t>.</a:t>
            </a:r>
            <a:r>
              <a:rPr sz="650" spc="40" dirty="0">
                <a:solidFill>
                  <a:srgbClr val="231F20"/>
                </a:solidFill>
                <a:latin typeface="Arial"/>
                <a:cs typeface="Arial"/>
              </a:rPr>
              <a:t> Depozitar</a:t>
            </a:r>
            <a:r>
              <a:rPr sz="650" spc="35" dirty="0">
                <a:solidFill>
                  <a:srgbClr val="231F20"/>
                </a:solidFill>
                <a:latin typeface="Arial"/>
                <a:cs typeface="Arial"/>
              </a:rPr>
              <a:t>e</a:t>
            </a:r>
            <a:r>
              <a:rPr sz="650" spc="40" dirty="0">
                <a:solidFill>
                  <a:srgbClr val="231F20"/>
                </a:solidFill>
                <a:latin typeface="Arial"/>
                <a:cs typeface="Arial"/>
              </a:rPr>
              <a:t> ş</a:t>
            </a:r>
            <a:r>
              <a:rPr sz="650" spc="10" dirty="0">
                <a:solidFill>
                  <a:srgbClr val="231F20"/>
                </a:solidFill>
                <a:latin typeface="Arial"/>
                <a:cs typeface="Arial"/>
              </a:rPr>
              <a:t>i</a:t>
            </a:r>
            <a:r>
              <a:rPr sz="650" spc="40" dirty="0">
                <a:solidFill>
                  <a:srgbClr val="231F20"/>
                </a:solidFill>
                <a:latin typeface="Arial"/>
                <a:cs typeface="Arial"/>
              </a:rPr>
              <a:t> transport</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A</a:t>
            </a:r>
            <a:r>
              <a:rPr sz="650" spc="40" dirty="0">
                <a:solidFill>
                  <a:srgbClr val="231F20"/>
                </a:solidFill>
                <a:latin typeface="Arial"/>
                <a:cs typeface="Arial"/>
              </a:rPr>
              <a:t> s</a:t>
            </a:r>
            <a:r>
              <a:rPr sz="650" spc="35" dirty="0">
                <a:solidFill>
                  <a:srgbClr val="231F20"/>
                </a:solidFill>
                <a:latin typeface="Arial"/>
                <a:cs typeface="Arial"/>
              </a:rPr>
              <a:t>e</a:t>
            </a:r>
            <a:r>
              <a:rPr sz="650" spc="40" dirty="0">
                <a:solidFill>
                  <a:srgbClr val="231F20"/>
                </a:solidFill>
                <a:latin typeface="Arial"/>
                <a:cs typeface="Arial"/>
              </a:rPr>
              <a:t> depozita</a:t>
            </a:r>
            <a:endParaRPr sz="650" dirty="0">
              <a:latin typeface="Arial"/>
              <a:cs typeface="Arial"/>
            </a:endParaRPr>
          </a:p>
          <a:p>
            <a:pPr marL="12700" marR="12700">
              <a:lnSpc>
                <a:spcPts val="700"/>
              </a:lnSpc>
              <a:spcBef>
                <a:spcPts val="10"/>
              </a:spcBef>
            </a:pPr>
            <a:r>
              <a:rPr sz="650" spc="35" dirty="0">
                <a:solidFill>
                  <a:srgbClr val="231F20"/>
                </a:solidFill>
                <a:latin typeface="Arial"/>
                <a:cs typeface="Arial"/>
              </a:rPr>
              <a:t>într-un</a:t>
            </a:r>
            <a:r>
              <a:rPr sz="650" spc="40" dirty="0">
                <a:solidFill>
                  <a:srgbClr val="231F20"/>
                </a:solidFill>
                <a:latin typeface="Arial"/>
                <a:cs typeface="Arial"/>
              </a:rPr>
              <a:t> </a:t>
            </a:r>
            <a:r>
              <a:rPr sz="650" spc="35" dirty="0">
                <a:solidFill>
                  <a:srgbClr val="231F20"/>
                </a:solidFill>
                <a:latin typeface="Arial"/>
                <a:cs typeface="Arial"/>
              </a:rPr>
              <a:t>lo</a:t>
            </a:r>
            <a:r>
              <a:rPr sz="650" spc="30" dirty="0">
                <a:solidFill>
                  <a:srgbClr val="231F20"/>
                </a:solidFill>
                <a:latin typeface="Arial"/>
                <a:cs typeface="Arial"/>
              </a:rPr>
              <a:t>c</a:t>
            </a:r>
            <a:r>
              <a:rPr sz="650" spc="40" dirty="0">
                <a:solidFill>
                  <a:srgbClr val="231F20"/>
                </a:solidFill>
                <a:latin typeface="Arial"/>
                <a:cs typeface="Arial"/>
              </a:rPr>
              <a:t> cura</a:t>
            </a:r>
            <a:r>
              <a:rPr sz="650" spc="15" dirty="0">
                <a:solidFill>
                  <a:srgbClr val="231F20"/>
                </a:solidFill>
                <a:latin typeface="Arial"/>
                <a:cs typeface="Arial"/>
              </a:rPr>
              <a:t>t</a:t>
            </a:r>
            <a:r>
              <a:rPr sz="650" spc="40" dirty="0">
                <a:solidFill>
                  <a:srgbClr val="231F20"/>
                </a:solidFill>
                <a:latin typeface="Arial"/>
                <a:cs typeface="Arial"/>
              </a:rPr>
              <a:t> ş</a:t>
            </a:r>
            <a:r>
              <a:rPr sz="650" spc="10" dirty="0">
                <a:solidFill>
                  <a:srgbClr val="231F20"/>
                </a:solidFill>
                <a:latin typeface="Arial"/>
                <a:cs typeface="Arial"/>
              </a:rPr>
              <a:t>i</a:t>
            </a:r>
            <a:r>
              <a:rPr sz="650" spc="40" dirty="0">
                <a:solidFill>
                  <a:srgbClr val="231F20"/>
                </a:solidFill>
                <a:latin typeface="Arial"/>
                <a:cs typeface="Arial"/>
              </a:rPr>
              <a:t> uscat</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A</a:t>
            </a:r>
            <a:r>
              <a:rPr sz="650" spc="40" dirty="0">
                <a:solidFill>
                  <a:srgbClr val="231F20"/>
                </a:solidFill>
                <a:latin typeface="Arial"/>
                <a:cs typeface="Arial"/>
              </a:rPr>
              <a:t> </a:t>
            </a:r>
            <a:r>
              <a:rPr sz="650" spc="55" dirty="0">
                <a:solidFill>
                  <a:srgbClr val="231F20"/>
                </a:solidFill>
                <a:latin typeface="Arial"/>
                <a:cs typeface="Arial"/>
              </a:rPr>
              <a:t>N</a:t>
            </a:r>
            <a:r>
              <a:rPr sz="650" spc="45" dirty="0">
                <a:solidFill>
                  <a:srgbClr val="231F20"/>
                </a:solidFill>
                <a:latin typeface="Arial"/>
                <a:cs typeface="Arial"/>
              </a:rPr>
              <a:t>U</a:t>
            </a:r>
            <a:r>
              <a:rPr sz="650" spc="40" dirty="0">
                <a:solidFill>
                  <a:srgbClr val="231F20"/>
                </a:solidFill>
                <a:latin typeface="Arial"/>
                <a:cs typeface="Arial"/>
              </a:rPr>
              <a:t> </a:t>
            </a:r>
            <a:r>
              <a:rPr sz="650" spc="55" dirty="0">
                <a:solidFill>
                  <a:srgbClr val="231F20"/>
                </a:solidFill>
                <a:latin typeface="Arial"/>
                <a:cs typeface="Arial"/>
              </a:rPr>
              <a:t>S</a:t>
            </a:r>
            <a:r>
              <a:rPr sz="650" spc="45" dirty="0">
                <a:solidFill>
                  <a:srgbClr val="231F20"/>
                </a:solidFill>
                <a:latin typeface="Arial"/>
                <a:cs typeface="Arial"/>
              </a:rPr>
              <a:t>E</a:t>
            </a:r>
            <a:r>
              <a:rPr sz="650" spc="40" dirty="0">
                <a:solidFill>
                  <a:srgbClr val="231F20"/>
                </a:solidFill>
                <a:latin typeface="Arial"/>
                <a:cs typeface="Arial"/>
              </a:rPr>
              <a:t> </a:t>
            </a:r>
            <a:r>
              <a:rPr sz="650" spc="50" dirty="0">
                <a:solidFill>
                  <a:srgbClr val="231F20"/>
                </a:solidFill>
                <a:latin typeface="Arial"/>
                <a:cs typeface="Arial"/>
              </a:rPr>
              <a:t>DEPOZIT</a:t>
            </a:r>
            <a:r>
              <a:rPr sz="650" spc="4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într-un</a:t>
            </a:r>
            <a:r>
              <a:rPr sz="650" spc="40" dirty="0">
                <a:solidFill>
                  <a:srgbClr val="231F20"/>
                </a:solidFill>
                <a:latin typeface="Arial"/>
                <a:cs typeface="Arial"/>
              </a:rPr>
              <a:t> </a:t>
            </a:r>
            <a:r>
              <a:rPr sz="650" spc="35" dirty="0">
                <a:solidFill>
                  <a:srgbClr val="231F20"/>
                </a:solidFill>
                <a:latin typeface="Arial"/>
                <a:cs typeface="Arial"/>
              </a:rPr>
              <a:t>lo</a:t>
            </a:r>
            <a:r>
              <a:rPr sz="650" spc="30" dirty="0">
                <a:solidFill>
                  <a:srgbClr val="231F20"/>
                </a:solidFill>
                <a:latin typeface="Arial"/>
                <a:cs typeface="Arial"/>
              </a:rPr>
              <a:t>c</a:t>
            </a:r>
            <a:r>
              <a:rPr sz="650" spc="40" dirty="0">
                <a:solidFill>
                  <a:srgbClr val="231F20"/>
                </a:solidFill>
                <a:latin typeface="Arial"/>
                <a:cs typeface="Arial"/>
              </a:rPr>
              <a:t> </a:t>
            </a:r>
            <a:r>
              <a:rPr sz="650" spc="45" dirty="0">
                <a:solidFill>
                  <a:srgbClr val="231F20"/>
                </a:solidFill>
                <a:latin typeface="Arial"/>
                <a:cs typeface="Arial"/>
              </a:rPr>
              <a:t>und</a:t>
            </a:r>
            <a:r>
              <a:rPr sz="650" spc="35" dirty="0">
                <a:solidFill>
                  <a:srgbClr val="231F20"/>
                </a:solidFill>
                <a:latin typeface="Arial"/>
                <a:cs typeface="Arial"/>
              </a:rPr>
              <a:t>e</a:t>
            </a:r>
            <a:r>
              <a:rPr sz="650" spc="40" dirty="0">
                <a:solidFill>
                  <a:srgbClr val="231F20"/>
                </a:solidFill>
                <a:latin typeface="Arial"/>
                <a:cs typeface="Arial"/>
              </a:rPr>
              <a:t> </a:t>
            </a:r>
            <a:r>
              <a:rPr sz="650" spc="45" dirty="0">
                <a:solidFill>
                  <a:srgbClr val="231F20"/>
                </a:solidFill>
                <a:latin typeface="Arial"/>
                <a:cs typeface="Arial"/>
              </a:rPr>
              <a:t>veşmântu</a:t>
            </a:r>
            <a:r>
              <a:rPr sz="650" spc="10" dirty="0">
                <a:solidFill>
                  <a:srgbClr val="231F20"/>
                </a:solidFill>
                <a:latin typeface="Arial"/>
                <a:cs typeface="Arial"/>
              </a:rPr>
              <a:t>l</a:t>
            </a:r>
            <a:r>
              <a:rPr sz="650" spc="40" dirty="0">
                <a:solidFill>
                  <a:srgbClr val="231F20"/>
                </a:solidFill>
                <a:latin typeface="Arial"/>
                <a:cs typeface="Arial"/>
              </a:rPr>
              <a:t> </a:t>
            </a:r>
            <a:r>
              <a:rPr sz="650" spc="45" dirty="0">
                <a:solidFill>
                  <a:srgbClr val="231F20"/>
                </a:solidFill>
                <a:latin typeface="Arial"/>
                <a:cs typeface="Arial"/>
              </a:rPr>
              <a:t>a</a:t>
            </a:r>
            <a:r>
              <a:rPr sz="650" spc="20" dirty="0">
                <a:solidFill>
                  <a:srgbClr val="231F20"/>
                </a:solidFill>
                <a:latin typeface="Arial"/>
                <a:cs typeface="Arial"/>
              </a:rPr>
              <a:t>r</a:t>
            </a:r>
            <a:r>
              <a:rPr sz="650" spc="40" dirty="0">
                <a:solidFill>
                  <a:srgbClr val="231F20"/>
                </a:solidFill>
                <a:latin typeface="Arial"/>
                <a:cs typeface="Arial"/>
              </a:rPr>
              <a:t> pute</a:t>
            </a:r>
            <a:r>
              <a:rPr sz="650" spc="35" dirty="0">
                <a:solidFill>
                  <a:srgbClr val="231F20"/>
                </a:solidFill>
                <a:latin typeface="Arial"/>
                <a:cs typeface="Arial"/>
              </a:rPr>
              <a:t>a</a:t>
            </a:r>
            <a:r>
              <a:rPr sz="650" spc="40" dirty="0">
                <a:solidFill>
                  <a:srgbClr val="231F20"/>
                </a:solidFill>
                <a:latin typeface="Arial"/>
                <a:cs typeface="Arial"/>
              </a:rPr>
              <a:t> </a:t>
            </a:r>
            <a:r>
              <a:rPr sz="650" spc="25" dirty="0">
                <a:solidFill>
                  <a:srgbClr val="231F20"/>
                </a:solidFill>
                <a:latin typeface="Arial"/>
                <a:cs typeface="Arial"/>
              </a:rPr>
              <a:t>f</a:t>
            </a:r>
            <a:r>
              <a:rPr sz="650" spc="15" dirty="0">
                <a:solidFill>
                  <a:srgbClr val="231F20"/>
                </a:solidFill>
                <a:latin typeface="Arial"/>
                <a:cs typeface="Arial"/>
              </a:rPr>
              <a:t>i</a:t>
            </a:r>
            <a:r>
              <a:rPr sz="650" spc="40" dirty="0">
                <a:solidFill>
                  <a:srgbClr val="231F20"/>
                </a:solidFill>
                <a:latin typeface="Arial"/>
                <a:cs typeface="Arial"/>
              </a:rPr>
              <a:t> </a:t>
            </a:r>
            <a:r>
              <a:rPr sz="650" spc="45" dirty="0">
                <a:solidFill>
                  <a:srgbClr val="231F20"/>
                </a:solidFill>
                <a:latin typeface="Arial"/>
                <a:cs typeface="Arial"/>
              </a:rPr>
              <a:t>expu</a:t>
            </a:r>
            <a:r>
              <a:rPr sz="650" spc="30" dirty="0">
                <a:solidFill>
                  <a:srgbClr val="231F20"/>
                </a:solidFill>
                <a:latin typeface="Arial"/>
                <a:cs typeface="Arial"/>
              </a:rPr>
              <a:t>s</a:t>
            </a:r>
            <a:r>
              <a:rPr sz="650" spc="40" dirty="0">
                <a:solidFill>
                  <a:srgbClr val="231F20"/>
                </a:solidFill>
                <a:latin typeface="Arial"/>
                <a:cs typeface="Arial"/>
              </a:rPr>
              <a:t> </a:t>
            </a:r>
            <a:r>
              <a:rPr sz="650" spc="20" dirty="0">
                <a:solidFill>
                  <a:srgbClr val="231F20"/>
                </a:solidFill>
                <a:latin typeface="Arial"/>
                <a:cs typeface="Arial"/>
              </a:rPr>
              <a:t>l</a:t>
            </a:r>
            <a:r>
              <a:rPr sz="650" spc="35" dirty="0">
                <a:solidFill>
                  <a:srgbClr val="231F20"/>
                </a:solidFill>
                <a:latin typeface="Arial"/>
                <a:cs typeface="Arial"/>
              </a:rPr>
              <a:t>a</a:t>
            </a:r>
            <a:r>
              <a:rPr sz="650" spc="40" dirty="0">
                <a:solidFill>
                  <a:srgbClr val="231F20"/>
                </a:solidFill>
                <a:latin typeface="Arial"/>
                <a:cs typeface="Arial"/>
              </a:rPr>
              <a:t> lumin</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solară</a:t>
            </a:r>
            <a:r>
              <a:rPr sz="650" spc="40" dirty="0">
                <a:solidFill>
                  <a:srgbClr val="231F20"/>
                </a:solidFill>
                <a:latin typeface="Arial"/>
                <a:cs typeface="Arial"/>
              </a:rPr>
              <a:t> </a:t>
            </a:r>
            <a:r>
              <a:rPr sz="650" spc="35" dirty="0">
                <a:solidFill>
                  <a:srgbClr val="231F20"/>
                </a:solidFill>
                <a:latin typeface="Arial"/>
                <a:cs typeface="Arial"/>
              </a:rPr>
              <a:t>directă</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Aces</a:t>
            </a:r>
            <a:r>
              <a:rPr sz="650" spc="15" dirty="0">
                <a:solidFill>
                  <a:srgbClr val="231F20"/>
                </a:solidFill>
                <a:latin typeface="Arial"/>
                <a:cs typeface="Arial"/>
              </a:rPr>
              <a:t>t</a:t>
            </a:r>
            <a:r>
              <a:rPr sz="650" spc="40" dirty="0">
                <a:solidFill>
                  <a:srgbClr val="231F20"/>
                </a:solidFill>
                <a:latin typeface="Arial"/>
                <a:cs typeface="Arial"/>
              </a:rPr>
              <a:t> </a:t>
            </a:r>
            <a:r>
              <a:rPr sz="650" spc="45" dirty="0">
                <a:solidFill>
                  <a:srgbClr val="231F20"/>
                </a:solidFill>
                <a:latin typeface="Arial"/>
                <a:cs typeface="Arial"/>
              </a:rPr>
              <a:t>veşmân</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trebuie</a:t>
            </a:r>
            <a:r>
              <a:rPr sz="650" spc="40" dirty="0">
                <a:solidFill>
                  <a:srgbClr val="231F20"/>
                </a:solidFill>
                <a:latin typeface="Arial"/>
                <a:cs typeface="Arial"/>
              </a:rPr>
              <a:t> </a:t>
            </a:r>
            <a:r>
              <a:rPr sz="650" spc="35" dirty="0">
                <a:solidFill>
                  <a:srgbClr val="231F20"/>
                </a:solidFill>
                <a:latin typeface="Arial"/>
                <a:cs typeface="Arial"/>
              </a:rPr>
              <a:t>transporta</a:t>
            </a:r>
            <a:r>
              <a:rPr sz="650" spc="15" dirty="0">
                <a:solidFill>
                  <a:srgbClr val="231F20"/>
                </a:solidFill>
                <a:latin typeface="Arial"/>
                <a:cs typeface="Arial"/>
              </a:rPr>
              <a:t>t</a:t>
            </a:r>
            <a:r>
              <a:rPr sz="650" spc="40" dirty="0">
                <a:solidFill>
                  <a:srgbClr val="231F20"/>
                </a:solidFill>
                <a:latin typeface="Arial"/>
                <a:cs typeface="Arial"/>
              </a:rPr>
              <a:t> </a:t>
            </a:r>
            <a:r>
              <a:rPr sz="650" spc="25" dirty="0">
                <a:solidFill>
                  <a:srgbClr val="231F20"/>
                </a:solidFill>
                <a:latin typeface="Arial"/>
                <a:cs typeface="Arial"/>
              </a:rPr>
              <a:t>î</a:t>
            </a:r>
            <a:r>
              <a:rPr sz="650" spc="35" dirty="0">
                <a:solidFill>
                  <a:srgbClr val="231F20"/>
                </a:solidFill>
                <a:latin typeface="Arial"/>
                <a:cs typeface="Arial"/>
              </a:rPr>
              <a:t>n</a:t>
            </a:r>
            <a:r>
              <a:rPr sz="650" spc="40" dirty="0">
                <a:solidFill>
                  <a:srgbClr val="231F20"/>
                </a:solidFill>
                <a:latin typeface="Arial"/>
                <a:cs typeface="Arial"/>
              </a:rPr>
              <a:t> form</a:t>
            </a:r>
            <a:r>
              <a:rPr sz="650" spc="35" dirty="0">
                <a:solidFill>
                  <a:srgbClr val="231F20"/>
                </a:solidFill>
                <a:latin typeface="Arial"/>
                <a:cs typeface="Arial"/>
              </a:rPr>
              <a:t>a</a:t>
            </a:r>
            <a:r>
              <a:rPr sz="650" spc="40" dirty="0">
                <a:solidFill>
                  <a:srgbClr val="231F20"/>
                </a:solidFill>
                <a:latin typeface="Arial"/>
                <a:cs typeface="Arial"/>
              </a:rPr>
              <a:t> </a:t>
            </a:r>
            <a:r>
              <a:rPr sz="650" spc="25" dirty="0">
                <a:solidFill>
                  <a:srgbClr val="231F20"/>
                </a:solidFill>
                <a:latin typeface="Arial"/>
                <a:cs typeface="Arial"/>
              </a:rPr>
              <a:t>î</a:t>
            </a:r>
            <a:r>
              <a:rPr sz="650" spc="35" dirty="0">
                <a:solidFill>
                  <a:srgbClr val="231F20"/>
                </a:solidFill>
                <a:latin typeface="Arial"/>
                <a:cs typeface="Arial"/>
              </a:rPr>
              <a:t>n</a:t>
            </a:r>
            <a:r>
              <a:rPr sz="650" spc="40" dirty="0">
                <a:solidFill>
                  <a:srgbClr val="231F20"/>
                </a:solidFill>
                <a:latin typeface="Arial"/>
                <a:cs typeface="Arial"/>
              </a:rPr>
              <a:t> care</a:t>
            </a:r>
            <a:r>
              <a:rPr sz="650" spc="35" dirty="0">
                <a:solidFill>
                  <a:srgbClr val="231F20"/>
                </a:solidFill>
                <a:latin typeface="Arial"/>
                <a:cs typeface="Arial"/>
              </a:rPr>
              <a:t> acesta</a:t>
            </a:r>
            <a:r>
              <a:rPr sz="650" spc="40" dirty="0">
                <a:solidFill>
                  <a:srgbClr val="231F20"/>
                </a:solidFill>
                <a:latin typeface="Arial"/>
                <a:cs typeface="Arial"/>
              </a:rPr>
              <a:t> </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fos</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furniza</a:t>
            </a:r>
            <a:r>
              <a:rPr sz="650" spc="15" dirty="0">
                <a:solidFill>
                  <a:srgbClr val="231F20"/>
                </a:solidFill>
                <a:latin typeface="Arial"/>
                <a:cs typeface="Arial"/>
              </a:rPr>
              <a:t>t</a:t>
            </a:r>
            <a:r>
              <a:rPr sz="650" spc="40" dirty="0">
                <a:solidFill>
                  <a:srgbClr val="231F20"/>
                </a:solidFill>
                <a:latin typeface="Arial"/>
                <a:cs typeface="Arial"/>
              </a:rPr>
              <a:t> </a:t>
            </a:r>
            <a:r>
              <a:rPr sz="650" spc="45" dirty="0">
                <a:solidFill>
                  <a:srgbClr val="231F20"/>
                </a:solidFill>
                <a:latin typeface="Arial"/>
                <a:cs typeface="Arial"/>
              </a:rPr>
              <a:t>d</a:t>
            </a:r>
            <a:r>
              <a:rPr sz="650" spc="35" dirty="0">
                <a:solidFill>
                  <a:srgbClr val="231F20"/>
                </a:solidFill>
                <a:latin typeface="Arial"/>
                <a:cs typeface="Arial"/>
              </a:rPr>
              <a:t>e</a:t>
            </a:r>
            <a:r>
              <a:rPr sz="650" spc="40" dirty="0">
                <a:solidFill>
                  <a:srgbClr val="231F20"/>
                </a:solidFill>
                <a:latin typeface="Arial"/>
                <a:cs typeface="Arial"/>
              </a:rPr>
              <a:t> </a:t>
            </a:r>
            <a:r>
              <a:rPr sz="650" spc="35" dirty="0">
                <a:solidFill>
                  <a:srgbClr val="231F20"/>
                </a:solidFill>
                <a:latin typeface="Arial"/>
                <a:cs typeface="Arial"/>
              </a:rPr>
              <a:t>către</a:t>
            </a:r>
            <a:r>
              <a:rPr sz="650" spc="40" dirty="0">
                <a:solidFill>
                  <a:srgbClr val="231F20"/>
                </a:solidFill>
                <a:latin typeface="Arial"/>
                <a:cs typeface="Arial"/>
              </a:rPr>
              <a:t> producător</a:t>
            </a:r>
            <a:r>
              <a:rPr sz="650" spc="15" dirty="0">
                <a:solidFill>
                  <a:srgbClr val="231F20"/>
                </a:solidFill>
                <a:latin typeface="Arial"/>
                <a:cs typeface="Arial"/>
              </a:rPr>
              <a:t>.</a:t>
            </a:r>
            <a:r>
              <a:rPr sz="650" spc="40" dirty="0">
                <a:solidFill>
                  <a:srgbClr val="231F20"/>
                </a:solidFill>
                <a:latin typeface="Arial"/>
                <a:cs typeface="Arial"/>
              </a:rPr>
              <a:t> </a:t>
            </a:r>
            <a:r>
              <a:rPr sz="650" spc="50" dirty="0">
                <a:solidFill>
                  <a:srgbClr val="231F20"/>
                </a:solidFill>
                <a:latin typeface="Arial"/>
                <a:cs typeface="Arial"/>
              </a:rPr>
              <a:t>REPARAR</a:t>
            </a:r>
            <a:r>
              <a:rPr sz="650" spc="40" dirty="0">
                <a:solidFill>
                  <a:srgbClr val="231F20"/>
                </a:solidFill>
                <a:latin typeface="Arial"/>
                <a:cs typeface="Arial"/>
              </a:rPr>
              <a:t>E </a:t>
            </a:r>
            <a:r>
              <a:rPr sz="650" spc="3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Dac</a:t>
            </a:r>
            <a:r>
              <a:rPr sz="650" spc="35" dirty="0">
                <a:solidFill>
                  <a:srgbClr val="231F20"/>
                </a:solidFill>
                <a:latin typeface="Arial"/>
                <a:cs typeface="Arial"/>
              </a:rPr>
              <a:t>ă</a:t>
            </a:r>
            <a:r>
              <a:rPr sz="650" spc="40" dirty="0">
                <a:solidFill>
                  <a:srgbClr val="231F20"/>
                </a:solidFill>
                <a:latin typeface="Arial"/>
                <a:cs typeface="Arial"/>
              </a:rPr>
              <a:t> produsu</a:t>
            </a:r>
            <a:r>
              <a:rPr sz="650" spc="10" dirty="0">
                <a:solidFill>
                  <a:srgbClr val="231F20"/>
                </a:solidFill>
                <a:latin typeface="Arial"/>
                <a:cs typeface="Arial"/>
              </a:rPr>
              <a:t>l</a:t>
            </a:r>
            <a:r>
              <a:rPr sz="650" spc="40" dirty="0">
                <a:solidFill>
                  <a:srgbClr val="231F20"/>
                </a:solidFill>
                <a:latin typeface="Arial"/>
                <a:cs typeface="Arial"/>
              </a:rPr>
              <a:t> </a:t>
            </a:r>
            <a:r>
              <a:rPr sz="650" spc="35" dirty="0">
                <a:solidFill>
                  <a:srgbClr val="231F20"/>
                </a:solidFill>
                <a:latin typeface="Arial"/>
                <a:cs typeface="Arial"/>
              </a:rPr>
              <a:t>este</a:t>
            </a:r>
            <a:r>
              <a:rPr sz="650" spc="40" dirty="0">
                <a:solidFill>
                  <a:srgbClr val="231F20"/>
                </a:solidFill>
                <a:latin typeface="Arial"/>
                <a:cs typeface="Arial"/>
              </a:rPr>
              <a:t> </a:t>
            </a:r>
            <a:r>
              <a:rPr sz="650" spc="35" dirty="0">
                <a:solidFill>
                  <a:srgbClr val="231F20"/>
                </a:solidFill>
                <a:latin typeface="Arial"/>
                <a:cs typeface="Arial"/>
              </a:rPr>
              <a:t>deteriorat</a:t>
            </a:r>
            <a:r>
              <a:rPr sz="650" spc="15" dirty="0">
                <a:solidFill>
                  <a:srgbClr val="231F20"/>
                </a:solidFill>
                <a:latin typeface="Arial"/>
                <a:cs typeface="Arial"/>
              </a:rPr>
              <a:t>,</a:t>
            </a:r>
            <a:r>
              <a:rPr sz="650" spc="40" dirty="0">
                <a:solidFill>
                  <a:srgbClr val="231F20"/>
                </a:solidFill>
                <a:latin typeface="Arial"/>
                <a:cs typeface="Arial"/>
              </a:rPr>
              <a:t> acest</a:t>
            </a:r>
            <a:r>
              <a:rPr sz="650" spc="35" dirty="0">
                <a:solidFill>
                  <a:srgbClr val="231F20"/>
                </a:solidFill>
                <a:latin typeface="Arial"/>
                <a:cs typeface="Arial"/>
              </a:rPr>
              <a:t>a</a:t>
            </a:r>
            <a:r>
              <a:rPr sz="650" spc="40" dirty="0">
                <a:solidFill>
                  <a:srgbClr val="231F20"/>
                </a:solidFill>
                <a:latin typeface="Arial"/>
                <a:cs typeface="Arial"/>
              </a:rPr>
              <a:t> </a:t>
            </a:r>
            <a:r>
              <a:rPr sz="650" spc="45" dirty="0">
                <a:solidFill>
                  <a:srgbClr val="231F20"/>
                </a:solidFill>
                <a:latin typeface="Arial"/>
                <a:cs typeface="Arial"/>
              </a:rPr>
              <a:t>n</a:t>
            </a:r>
            <a:r>
              <a:rPr sz="650" spc="35" dirty="0">
                <a:solidFill>
                  <a:srgbClr val="231F20"/>
                </a:solidFill>
                <a:latin typeface="Arial"/>
                <a:cs typeface="Arial"/>
              </a:rPr>
              <a:t>u</a:t>
            </a:r>
            <a:r>
              <a:rPr sz="650" spc="40" dirty="0">
                <a:solidFill>
                  <a:srgbClr val="231F20"/>
                </a:solidFill>
                <a:latin typeface="Arial"/>
                <a:cs typeface="Arial"/>
              </a:rPr>
              <a:t> v</a:t>
            </a:r>
            <a:r>
              <a:rPr sz="650" spc="35" dirty="0">
                <a:solidFill>
                  <a:srgbClr val="231F20"/>
                </a:solidFill>
                <a:latin typeface="Arial"/>
                <a:cs typeface="Arial"/>
              </a:rPr>
              <a:t>a</a:t>
            </a:r>
            <a:r>
              <a:rPr sz="650" spc="40" dirty="0">
                <a:solidFill>
                  <a:srgbClr val="231F20"/>
                </a:solidFill>
                <a:latin typeface="Arial"/>
                <a:cs typeface="Arial"/>
              </a:rPr>
              <a:t> pute</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asigura</a:t>
            </a:r>
            <a:r>
              <a:rPr sz="650" spc="40" dirty="0">
                <a:solidFill>
                  <a:srgbClr val="231F20"/>
                </a:solidFill>
                <a:latin typeface="Arial"/>
                <a:cs typeface="Arial"/>
              </a:rPr>
              <a:t> </a:t>
            </a:r>
            <a:r>
              <a:rPr sz="650" spc="35" dirty="0">
                <a:solidFill>
                  <a:srgbClr val="231F20"/>
                </a:solidFill>
                <a:latin typeface="Arial"/>
                <a:cs typeface="Arial"/>
              </a:rPr>
              <a:t>nivelu</a:t>
            </a:r>
            <a:r>
              <a:rPr sz="650" spc="10" dirty="0">
                <a:solidFill>
                  <a:srgbClr val="231F20"/>
                </a:solidFill>
                <a:latin typeface="Arial"/>
                <a:cs typeface="Arial"/>
              </a:rPr>
              <a:t>l</a:t>
            </a:r>
            <a:r>
              <a:rPr sz="650" spc="40" dirty="0">
                <a:solidFill>
                  <a:srgbClr val="231F20"/>
                </a:solidFill>
                <a:latin typeface="Arial"/>
                <a:cs typeface="Arial"/>
              </a:rPr>
              <a:t> maxi</a:t>
            </a:r>
            <a:r>
              <a:rPr sz="650" spc="50" dirty="0">
                <a:solidFill>
                  <a:srgbClr val="231F20"/>
                </a:solidFill>
                <a:latin typeface="Arial"/>
                <a:cs typeface="Arial"/>
              </a:rPr>
              <a:t>m</a:t>
            </a:r>
            <a:r>
              <a:rPr sz="650" spc="40" dirty="0">
                <a:solidFill>
                  <a:srgbClr val="231F20"/>
                </a:solidFill>
                <a:latin typeface="Arial"/>
                <a:cs typeface="Arial"/>
              </a:rPr>
              <a:t> </a:t>
            </a:r>
            <a:r>
              <a:rPr sz="650" spc="45" dirty="0">
                <a:solidFill>
                  <a:srgbClr val="231F20"/>
                </a:solidFill>
                <a:latin typeface="Arial"/>
                <a:cs typeface="Arial"/>
              </a:rPr>
              <a:t>d</a:t>
            </a:r>
            <a:r>
              <a:rPr sz="650" spc="35" dirty="0">
                <a:solidFill>
                  <a:srgbClr val="231F20"/>
                </a:solidFill>
                <a:latin typeface="Arial"/>
                <a:cs typeface="Arial"/>
              </a:rPr>
              <a:t>e</a:t>
            </a:r>
            <a:r>
              <a:rPr sz="650" spc="40" dirty="0">
                <a:solidFill>
                  <a:srgbClr val="231F20"/>
                </a:solidFill>
                <a:latin typeface="Arial"/>
                <a:cs typeface="Arial"/>
              </a:rPr>
              <a:t> </a:t>
            </a:r>
            <a:r>
              <a:rPr sz="650" spc="35" dirty="0">
                <a:solidFill>
                  <a:srgbClr val="231F20"/>
                </a:solidFill>
                <a:latin typeface="Arial"/>
                <a:cs typeface="Arial"/>
              </a:rPr>
              <a:t>protecţie</a:t>
            </a:r>
            <a:r>
              <a:rPr sz="650" spc="40" dirty="0">
                <a:solidFill>
                  <a:srgbClr val="231F20"/>
                </a:solidFill>
                <a:latin typeface="Arial"/>
                <a:cs typeface="Arial"/>
              </a:rPr>
              <a:t> ş</a:t>
            </a:r>
            <a:r>
              <a:rPr sz="650" spc="10" dirty="0">
                <a:solidFill>
                  <a:srgbClr val="231F20"/>
                </a:solidFill>
                <a:latin typeface="Arial"/>
                <a:cs typeface="Arial"/>
              </a:rPr>
              <a:t>i</a:t>
            </a:r>
            <a:r>
              <a:rPr sz="650" spc="40" dirty="0">
                <a:solidFill>
                  <a:srgbClr val="231F20"/>
                </a:solidFill>
                <a:latin typeface="Arial"/>
                <a:cs typeface="Arial"/>
              </a:rPr>
              <a:t> </a:t>
            </a:r>
            <a:r>
              <a:rPr sz="650" spc="45" dirty="0">
                <a:solidFill>
                  <a:srgbClr val="231F20"/>
                </a:solidFill>
                <a:latin typeface="Arial"/>
                <a:cs typeface="Arial"/>
              </a:rPr>
              <a:t>d</a:t>
            </a:r>
            <a:r>
              <a:rPr sz="650" spc="35" dirty="0">
                <a:solidFill>
                  <a:srgbClr val="231F20"/>
                </a:solidFill>
                <a:latin typeface="Arial"/>
                <a:cs typeface="Arial"/>
              </a:rPr>
              <a:t>e</a:t>
            </a:r>
            <a:r>
              <a:rPr sz="650" spc="40" dirty="0">
                <a:solidFill>
                  <a:srgbClr val="231F20"/>
                </a:solidFill>
                <a:latin typeface="Arial"/>
                <a:cs typeface="Arial"/>
              </a:rPr>
              <a:t> </a:t>
            </a:r>
            <a:r>
              <a:rPr sz="650" spc="45" dirty="0">
                <a:solidFill>
                  <a:srgbClr val="231F20"/>
                </a:solidFill>
                <a:latin typeface="Arial"/>
                <a:cs typeface="Arial"/>
              </a:rPr>
              <a:t>acee</a:t>
            </a:r>
            <a:r>
              <a:rPr sz="650" spc="35" dirty="0">
                <a:solidFill>
                  <a:srgbClr val="231F20"/>
                </a:solidFill>
                <a:latin typeface="Arial"/>
                <a:cs typeface="Arial"/>
              </a:rPr>
              <a:t>a</a:t>
            </a:r>
            <a:r>
              <a:rPr sz="650" spc="40" dirty="0">
                <a:solidFill>
                  <a:srgbClr val="231F20"/>
                </a:solidFill>
                <a:latin typeface="Arial"/>
                <a:cs typeface="Arial"/>
              </a:rPr>
              <a:t> v</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trebui repara</a:t>
            </a:r>
            <a:r>
              <a:rPr sz="650" spc="15" dirty="0">
                <a:solidFill>
                  <a:srgbClr val="231F20"/>
                </a:solidFill>
                <a:latin typeface="Arial"/>
                <a:cs typeface="Arial"/>
              </a:rPr>
              <a:t>t</a:t>
            </a:r>
            <a:r>
              <a:rPr sz="650" spc="40" dirty="0">
                <a:solidFill>
                  <a:srgbClr val="231F20"/>
                </a:solidFill>
                <a:latin typeface="Arial"/>
                <a:cs typeface="Arial"/>
              </a:rPr>
              <a:t> sa</a:t>
            </a:r>
            <a:r>
              <a:rPr sz="650" spc="35" dirty="0">
                <a:solidFill>
                  <a:srgbClr val="231F20"/>
                </a:solidFill>
                <a:latin typeface="Arial"/>
                <a:cs typeface="Arial"/>
              </a:rPr>
              <a:t>u</a:t>
            </a:r>
            <a:r>
              <a:rPr sz="650" spc="40" dirty="0">
                <a:solidFill>
                  <a:srgbClr val="231F20"/>
                </a:solidFill>
                <a:latin typeface="Arial"/>
                <a:cs typeface="Arial"/>
              </a:rPr>
              <a:t> </a:t>
            </a:r>
            <a:r>
              <a:rPr sz="650" spc="35" dirty="0">
                <a:solidFill>
                  <a:srgbClr val="231F20"/>
                </a:solidFill>
                <a:latin typeface="Arial"/>
                <a:cs typeface="Arial"/>
              </a:rPr>
              <a:t>înlocui</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imediat</a:t>
            </a:r>
            <a:r>
              <a:rPr sz="650" spc="15" dirty="0">
                <a:solidFill>
                  <a:srgbClr val="231F20"/>
                </a:solidFill>
                <a:latin typeface="Arial"/>
                <a:cs typeface="Arial"/>
              </a:rPr>
              <a:t>.</a:t>
            </a:r>
            <a:r>
              <a:rPr sz="650" spc="40" dirty="0">
                <a:solidFill>
                  <a:srgbClr val="231F20"/>
                </a:solidFill>
                <a:latin typeface="Arial"/>
                <a:cs typeface="Arial"/>
              </a:rPr>
              <a:t> </a:t>
            </a:r>
            <a:r>
              <a:rPr sz="650" spc="55" dirty="0">
                <a:solidFill>
                  <a:srgbClr val="231F20"/>
                </a:solidFill>
                <a:latin typeface="Arial"/>
                <a:cs typeface="Arial"/>
              </a:rPr>
              <a:t>N</a:t>
            </a:r>
            <a:r>
              <a:rPr sz="650" spc="35" dirty="0">
                <a:solidFill>
                  <a:srgbClr val="231F20"/>
                </a:solidFill>
                <a:latin typeface="Arial"/>
                <a:cs typeface="Arial"/>
              </a:rPr>
              <a:t>u</a:t>
            </a:r>
            <a:r>
              <a:rPr sz="650" spc="40" dirty="0">
                <a:solidFill>
                  <a:srgbClr val="231F20"/>
                </a:solidFill>
                <a:latin typeface="Arial"/>
                <a:cs typeface="Arial"/>
              </a:rPr>
              <a:t> </a:t>
            </a:r>
            <a:r>
              <a:rPr sz="650" spc="35" dirty="0">
                <a:solidFill>
                  <a:srgbClr val="231F20"/>
                </a:solidFill>
                <a:latin typeface="Arial"/>
                <a:cs typeface="Arial"/>
              </a:rPr>
              <a:t>folosiţ</a:t>
            </a:r>
            <a:r>
              <a:rPr sz="650" spc="15" dirty="0">
                <a:solidFill>
                  <a:srgbClr val="231F20"/>
                </a:solidFill>
                <a:latin typeface="Arial"/>
                <a:cs typeface="Arial"/>
              </a:rPr>
              <a:t>i</a:t>
            </a:r>
            <a:r>
              <a:rPr sz="650" spc="40" dirty="0">
                <a:solidFill>
                  <a:srgbClr val="231F20"/>
                </a:solidFill>
                <a:latin typeface="Arial"/>
                <a:cs typeface="Arial"/>
              </a:rPr>
              <a:t> </a:t>
            </a:r>
            <a:r>
              <a:rPr sz="650" spc="35" dirty="0">
                <a:solidFill>
                  <a:srgbClr val="231F20"/>
                </a:solidFill>
                <a:latin typeface="Arial"/>
                <a:cs typeface="Arial"/>
              </a:rPr>
              <a:t>niciodată</a:t>
            </a:r>
            <a:r>
              <a:rPr sz="650" spc="40" dirty="0">
                <a:solidFill>
                  <a:srgbClr val="231F20"/>
                </a:solidFill>
                <a:latin typeface="Arial"/>
                <a:cs typeface="Arial"/>
              </a:rPr>
              <a:t> </a:t>
            </a:r>
            <a:r>
              <a:rPr sz="650" spc="45" dirty="0">
                <a:solidFill>
                  <a:srgbClr val="231F20"/>
                </a:solidFill>
                <a:latin typeface="Arial"/>
                <a:cs typeface="Arial"/>
              </a:rPr>
              <a:t>u</a:t>
            </a:r>
            <a:r>
              <a:rPr sz="650" spc="35" dirty="0">
                <a:solidFill>
                  <a:srgbClr val="231F20"/>
                </a:solidFill>
                <a:latin typeface="Arial"/>
                <a:cs typeface="Arial"/>
              </a:rPr>
              <a:t>n</a:t>
            </a:r>
            <a:r>
              <a:rPr sz="650" spc="40" dirty="0">
                <a:solidFill>
                  <a:srgbClr val="231F20"/>
                </a:solidFill>
                <a:latin typeface="Arial"/>
                <a:cs typeface="Arial"/>
              </a:rPr>
              <a:t> produ</a:t>
            </a:r>
            <a:r>
              <a:rPr sz="650" spc="30" dirty="0">
                <a:solidFill>
                  <a:srgbClr val="231F20"/>
                </a:solidFill>
                <a:latin typeface="Arial"/>
                <a:cs typeface="Arial"/>
              </a:rPr>
              <a:t>s</a:t>
            </a:r>
            <a:r>
              <a:rPr sz="650" spc="40" dirty="0">
                <a:solidFill>
                  <a:srgbClr val="231F20"/>
                </a:solidFill>
                <a:latin typeface="Arial"/>
                <a:cs typeface="Arial"/>
              </a:rPr>
              <a:t> </a:t>
            </a:r>
            <a:r>
              <a:rPr sz="650" spc="45" dirty="0">
                <a:solidFill>
                  <a:srgbClr val="231F20"/>
                </a:solidFill>
                <a:latin typeface="Arial"/>
                <a:cs typeface="Arial"/>
              </a:rPr>
              <a:t>d</a:t>
            </a:r>
            <a:r>
              <a:rPr sz="650" spc="35" dirty="0">
                <a:solidFill>
                  <a:srgbClr val="231F20"/>
                </a:solidFill>
                <a:latin typeface="Arial"/>
                <a:cs typeface="Arial"/>
              </a:rPr>
              <a:t>eteriorat</a:t>
            </a:r>
            <a:r>
              <a:rPr sz="650" spc="15" dirty="0">
                <a:solidFill>
                  <a:srgbClr val="231F20"/>
                </a:solidFill>
                <a:latin typeface="Arial"/>
                <a:cs typeface="Arial"/>
              </a:rPr>
              <a:t>.</a:t>
            </a:r>
            <a:r>
              <a:rPr sz="650" spc="40" dirty="0">
                <a:solidFill>
                  <a:srgbClr val="231F20"/>
                </a:solidFill>
                <a:latin typeface="Arial"/>
                <a:cs typeface="Arial"/>
              </a:rPr>
              <a:t> Reparare</a:t>
            </a:r>
            <a:r>
              <a:rPr sz="650" spc="35" dirty="0">
                <a:solidFill>
                  <a:srgbClr val="231F20"/>
                </a:solidFill>
                <a:latin typeface="Arial"/>
                <a:cs typeface="Arial"/>
              </a:rPr>
              <a:t>a</a:t>
            </a:r>
            <a:r>
              <a:rPr sz="650" spc="40" dirty="0">
                <a:solidFill>
                  <a:srgbClr val="231F20"/>
                </a:solidFill>
                <a:latin typeface="Arial"/>
                <a:cs typeface="Arial"/>
              </a:rPr>
              <a:t> acestu</a:t>
            </a:r>
            <a:r>
              <a:rPr sz="650" spc="10" dirty="0">
                <a:solidFill>
                  <a:srgbClr val="231F20"/>
                </a:solidFill>
                <a:latin typeface="Arial"/>
                <a:cs typeface="Arial"/>
              </a:rPr>
              <a:t>i</a:t>
            </a:r>
            <a:r>
              <a:rPr sz="650" spc="40" dirty="0">
                <a:solidFill>
                  <a:srgbClr val="231F20"/>
                </a:solidFill>
                <a:latin typeface="Arial"/>
                <a:cs typeface="Arial"/>
              </a:rPr>
              <a:t> produ</a:t>
            </a:r>
            <a:r>
              <a:rPr sz="650" spc="30" dirty="0">
                <a:solidFill>
                  <a:srgbClr val="231F20"/>
                </a:solidFill>
                <a:latin typeface="Arial"/>
                <a:cs typeface="Arial"/>
              </a:rPr>
              <a:t>s</a:t>
            </a:r>
            <a:r>
              <a:rPr sz="650" spc="40" dirty="0">
                <a:solidFill>
                  <a:srgbClr val="231F20"/>
                </a:solidFill>
                <a:latin typeface="Arial"/>
                <a:cs typeface="Arial"/>
              </a:rPr>
              <a:t> poat</a:t>
            </a:r>
            <a:r>
              <a:rPr sz="650" spc="35" dirty="0">
                <a:solidFill>
                  <a:srgbClr val="231F20"/>
                </a:solidFill>
                <a:latin typeface="Arial"/>
                <a:cs typeface="Arial"/>
              </a:rPr>
              <a:t>e</a:t>
            </a:r>
            <a:r>
              <a:rPr sz="650" spc="40" dirty="0">
                <a:solidFill>
                  <a:srgbClr val="231F20"/>
                </a:solidFill>
                <a:latin typeface="Arial"/>
                <a:cs typeface="Arial"/>
              </a:rPr>
              <a:t> </a:t>
            </a:r>
            <a:r>
              <a:rPr sz="650" spc="25" dirty="0">
                <a:solidFill>
                  <a:srgbClr val="231F20"/>
                </a:solidFill>
                <a:latin typeface="Arial"/>
                <a:cs typeface="Arial"/>
              </a:rPr>
              <a:t>f</a:t>
            </a:r>
            <a:r>
              <a:rPr sz="650" spc="15" dirty="0">
                <a:solidFill>
                  <a:srgbClr val="231F20"/>
                </a:solidFill>
                <a:latin typeface="Arial"/>
                <a:cs typeface="Arial"/>
              </a:rPr>
              <a:t>i</a:t>
            </a:r>
            <a:r>
              <a:rPr sz="650" spc="40" dirty="0">
                <a:solidFill>
                  <a:srgbClr val="231F20"/>
                </a:solidFill>
                <a:latin typeface="Arial"/>
                <a:cs typeface="Arial"/>
              </a:rPr>
              <a:t> </a:t>
            </a:r>
            <a:r>
              <a:rPr sz="650" spc="35" dirty="0">
                <a:solidFill>
                  <a:srgbClr val="231F20"/>
                </a:solidFill>
                <a:latin typeface="Arial"/>
                <a:cs typeface="Arial"/>
              </a:rPr>
              <a:t>realizată</a:t>
            </a:r>
            <a:r>
              <a:rPr sz="650" spc="40" dirty="0">
                <a:solidFill>
                  <a:srgbClr val="231F20"/>
                </a:solidFill>
                <a:latin typeface="Arial"/>
                <a:cs typeface="Arial"/>
              </a:rPr>
              <a:t> </a:t>
            </a:r>
            <a:r>
              <a:rPr sz="650" spc="50" dirty="0">
                <a:solidFill>
                  <a:srgbClr val="231F20"/>
                </a:solidFill>
                <a:latin typeface="Arial"/>
                <a:cs typeface="Arial"/>
              </a:rPr>
              <a:t>numa</a:t>
            </a:r>
            <a:r>
              <a:rPr sz="650" spc="10" dirty="0">
                <a:solidFill>
                  <a:srgbClr val="231F20"/>
                </a:solidFill>
                <a:latin typeface="Arial"/>
                <a:cs typeface="Arial"/>
              </a:rPr>
              <a:t>i</a:t>
            </a:r>
            <a:r>
              <a:rPr sz="650" spc="40" dirty="0">
                <a:solidFill>
                  <a:srgbClr val="231F20"/>
                </a:solidFill>
                <a:latin typeface="Arial"/>
                <a:cs typeface="Arial"/>
              </a:rPr>
              <a:t> </a:t>
            </a:r>
            <a:r>
              <a:rPr sz="650" spc="25" dirty="0">
                <a:solidFill>
                  <a:srgbClr val="231F20"/>
                </a:solidFill>
                <a:latin typeface="Arial"/>
                <a:cs typeface="Arial"/>
              </a:rPr>
              <a:t>î</a:t>
            </a:r>
            <a:r>
              <a:rPr sz="650" spc="35" dirty="0">
                <a:solidFill>
                  <a:srgbClr val="231F20"/>
                </a:solidFill>
                <a:latin typeface="Arial"/>
                <a:cs typeface="Arial"/>
              </a:rPr>
              <a:t>n</a:t>
            </a:r>
            <a:r>
              <a:rPr sz="650" spc="40" dirty="0">
                <a:solidFill>
                  <a:srgbClr val="231F20"/>
                </a:solidFill>
                <a:latin typeface="Arial"/>
                <a:cs typeface="Arial"/>
              </a:rPr>
              <a:t> </a:t>
            </a:r>
            <a:r>
              <a:rPr sz="650" spc="35" dirty="0">
                <a:solidFill>
                  <a:srgbClr val="231F20"/>
                </a:solidFill>
                <a:latin typeface="Arial"/>
                <a:cs typeface="Arial"/>
              </a:rPr>
              <a:t>atelierele</a:t>
            </a:r>
            <a:r>
              <a:rPr sz="650" spc="40" dirty="0">
                <a:solidFill>
                  <a:srgbClr val="231F20"/>
                </a:solidFill>
                <a:latin typeface="Arial"/>
                <a:cs typeface="Arial"/>
              </a:rPr>
              <a:t> </a:t>
            </a:r>
            <a:r>
              <a:rPr sz="650" spc="45" dirty="0">
                <a:solidFill>
                  <a:srgbClr val="231F20"/>
                </a:solidFill>
                <a:latin typeface="Arial"/>
                <a:cs typeface="Arial"/>
              </a:rPr>
              <a:t>und</a:t>
            </a:r>
            <a:r>
              <a:rPr sz="650" spc="35" dirty="0">
                <a:solidFill>
                  <a:srgbClr val="231F20"/>
                </a:solidFill>
                <a:latin typeface="Arial"/>
                <a:cs typeface="Arial"/>
              </a:rPr>
              <a:t>e</a:t>
            </a:r>
            <a:r>
              <a:rPr sz="650" spc="40" dirty="0">
                <a:solidFill>
                  <a:srgbClr val="231F20"/>
                </a:solidFill>
                <a:latin typeface="Arial"/>
                <a:cs typeface="Arial"/>
              </a:rPr>
              <a:t> </a:t>
            </a:r>
            <a:r>
              <a:rPr sz="650" spc="35" dirty="0">
                <a:solidFill>
                  <a:srgbClr val="231F20"/>
                </a:solidFill>
                <a:latin typeface="Arial"/>
                <a:cs typeface="Arial"/>
              </a:rPr>
              <a:t>exigenţele</a:t>
            </a:r>
            <a:r>
              <a:rPr sz="650" spc="40" dirty="0">
                <a:solidFill>
                  <a:srgbClr val="231F20"/>
                </a:solidFill>
                <a:latin typeface="Arial"/>
                <a:cs typeface="Arial"/>
              </a:rPr>
              <a:t> c</a:t>
            </a:r>
            <a:r>
              <a:rPr sz="650" spc="35" dirty="0">
                <a:solidFill>
                  <a:srgbClr val="231F20"/>
                </a:solidFill>
                <a:latin typeface="Arial"/>
                <a:cs typeface="Arial"/>
              </a:rPr>
              <a:t>u</a:t>
            </a:r>
            <a:r>
              <a:rPr sz="650" spc="40" dirty="0">
                <a:solidFill>
                  <a:srgbClr val="231F20"/>
                </a:solidFill>
                <a:latin typeface="Arial"/>
                <a:cs typeface="Arial"/>
              </a:rPr>
              <a:t> </a:t>
            </a:r>
            <a:r>
              <a:rPr sz="650" spc="30" dirty="0">
                <a:solidFill>
                  <a:srgbClr val="231F20"/>
                </a:solidFill>
                <a:latin typeface="Arial"/>
                <a:cs typeface="Arial"/>
              </a:rPr>
              <a:t>privir</a:t>
            </a:r>
            <a:r>
              <a:rPr sz="650" spc="35" dirty="0">
                <a:solidFill>
                  <a:srgbClr val="231F20"/>
                </a:solidFill>
                <a:latin typeface="Arial"/>
                <a:cs typeface="Arial"/>
              </a:rPr>
              <a:t>e</a:t>
            </a:r>
            <a:r>
              <a:rPr sz="650" spc="40" dirty="0">
                <a:solidFill>
                  <a:srgbClr val="231F20"/>
                </a:solidFill>
                <a:latin typeface="Arial"/>
                <a:cs typeface="Arial"/>
              </a:rPr>
              <a:t> </a:t>
            </a:r>
            <a:r>
              <a:rPr sz="650" spc="35" dirty="0">
                <a:solidFill>
                  <a:srgbClr val="231F20"/>
                </a:solidFill>
                <a:latin typeface="Arial"/>
                <a:cs typeface="Arial"/>
              </a:rPr>
              <a:t>la</a:t>
            </a:r>
            <a:r>
              <a:rPr sz="650" spc="25" dirty="0">
                <a:solidFill>
                  <a:srgbClr val="231F20"/>
                </a:solidFill>
                <a:latin typeface="Arial"/>
                <a:cs typeface="Arial"/>
              </a:rPr>
              <a:t> </a:t>
            </a:r>
            <a:r>
              <a:rPr sz="650" spc="40" dirty="0">
                <a:solidFill>
                  <a:srgbClr val="231F20"/>
                </a:solidFill>
                <a:latin typeface="Arial"/>
                <a:cs typeface="Arial"/>
              </a:rPr>
              <a:t> aces</a:t>
            </a:r>
            <a:r>
              <a:rPr sz="650" spc="15" dirty="0">
                <a:solidFill>
                  <a:srgbClr val="231F20"/>
                </a:solidFill>
                <a:latin typeface="Arial"/>
                <a:cs typeface="Arial"/>
              </a:rPr>
              <a:t>t</a:t>
            </a:r>
            <a:r>
              <a:rPr sz="650" spc="40" dirty="0">
                <a:solidFill>
                  <a:srgbClr val="231F20"/>
                </a:solidFill>
                <a:latin typeface="Arial"/>
                <a:cs typeface="Arial"/>
              </a:rPr>
              <a:t> </a:t>
            </a:r>
            <a:r>
              <a:rPr sz="650" spc="45" dirty="0">
                <a:solidFill>
                  <a:srgbClr val="231F20"/>
                </a:solidFill>
                <a:latin typeface="Arial"/>
                <a:cs typeface="Arial"/>
              </a:rPr>
              <a:t>veşmân</a:t>
            </a:r>
            <a:r>
              <a:rPr sz="650" spc="15" dirty="0">
                <a:solidFill>
                  <a:srgbClr val="231F20"/>
                </a:solidFill>
                <a:latin typeface="Arial"/>
                <a:cs typeface="Arial"/>
              </a:rPr>
              <a:t>t</a:t>
            </a:r>
            <a:r>
              <a:rPr sz="650" spc="40" dirty="0">
                <a:solidFill>
                  <a:srgbClr val="231F20"/>
                </a:solidFill>
                <a:latin typeface="Arial"/>
                <a:cs typeface="Arial"/>
              </a:rPr>
              <a:t> </a:t>
            </a:r>
            <a:r>
              <a:rPr sz="650" spc="45" dirty="0">
                <a:solidFill>
                  <a:srgbClr val="231F20"/>
                </a:solidFill>
                <a:latin typeface="Arial"/>
                <a:cs typeface="Arial"/>
              </a:rPr>
              <a:t>n</a:t>
            </a:r>
            <a:r>
              <a:rPr sz="650" spc="35" dirty="0">
                <a:solidFill>
                  <a:srgbClr val="231F20"/>
                </a:solidFill>
                <a:latin typeface="Arial"/>
                <a:cs typeface="Arial"/>
              </a:rPr>
              <a:t>u</a:t>
            </a:r>
            <a:r>
              <a:rPr sz="650" spc="40" dirty="0">
                <a:solidFill>
                  <a:srgbClr val="231F20"/>
                </a:solidFill>
                <a:latin typeface="Arial"/>
                <a:cs typeface="Arial"/>
              </a:rPr>
              <a:t> vo</a:t>
            </a:r>
            <a:r>
              <a:rPr sz="650" spc="20" dirty="0">
                <a:solidFill>
                  <a:srgbClr val="231F20"/>
                </a:solidFill>
                <a:latin typeface="Arial"/>
                <a:cs typeface="Arial"/>
              </a:rPr>
              <a:t>r</a:t>
            </a:r>
            <a:r>
              <a:rPr sz="650" spc="40" dirty="0">
                <a:solidFill>
                  <a:srgbClr val="231F20"/>
                </a:solidFill>
                <a:latin typeface="Arial"/>
                <a:cs typeface="Arial"/>
              </a:rPr>
              <a:t> </a:t>
            </a:r>
            <a:r>
              <a:rPr sz="650" spc="25" dirty="0">
                <a:solidFill>
                  <a:srgbClr val="231F20"/>
                </a:solidFill>
                <a:latin typeface="Arial"/>
                <a:cs typeface="Arial"/>
              </a:rPr>
              <a:t>f</a:t>
            </a:r>
            <a:r>
              <a:rPr sz="650" spc="15" dirty="0">
                <a:solidFill>
                  <a:srgbClr val="231F20"/>
                </a:solidFill>
                <a:latin typeface="Arial"/>
                <a:cs typeface="Arial"/>
              </a:rPr>
              <a:t>i</a:t>
            </a:r>
            <a:r>
              <a:rPr sz="650" spc="40" dirty="0">
                <a:solidFill>
                  <a:srgbClr val="231F20"/>
                </a:solidFill>
                <a:latin typeface="Arial"/>
                <a:cs typeface="Arial"/>
              </a:rPr>
              <a:t> afectate</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Dac</a:t>
            </a:r>
            <a:r>
              <a:rPr sz="650" spc="35" dirty="0">
                <a:solidFill>
                  <a:srgbClr val="231F20"/>
                </a:solidFill>
                <a:latin typeface="Arial"/>
                <a:cs typeface="Arial"/>
              </a:rPr>
              <a:t>ă</a:t>
            </a:r>
            <a:r>
              <a:rPr sz="650" spc="40" dirty="0">
                <a:solidFill>
                  <a:srgbClr val="231F20"/>
                </a:solidFill>
                <a:latin typeface="Arial"/>
                <a:cs typeface="Arial"/>
              </a:rPr>
              <a:t> aveţ</a:t>
            </a:r>
            <a:r>
              <a:rPr sz="650" spc="10" dirty="0">
                <a:solidFill>
                  <a:srgbClr val="231F20"/>
                </a:solidFill>
                <a:latin typeface="Arial"/>
                <a:cs typeface="Arial"/>
              </a:rPr>
              <a:t>i</a:t>
            </a:r>
            <a:r>
              <a:rPr sz="650" spc="40" dirty="0">
                <a:solidFill>
                  <a:srgbClr val="231F20"/>
                </a:solidFill>
                <a:latin typeface="Arial"/>
                <a:cs typeface="Arial"/>
              </a:rPr>
              <a:t> </a:t>
            </a:r>
            <a:r>
              <a:rPr sz="650" spc="35" dirty="0">
                <a:solidFill>
                  <a:srgbClr val="231F20"/>
                </a:solidFill>
                <a:latin typeface="Arial"/>
                <a:cs typeface="Arial"/>
              </a:rPr>
              <a:t>dubii</a:t>
            </a:r>
            <a:r>
              <a:rPr sz="650" spc="15" dirty="0">
                <a:solidFill>
                  <a:srgbClr val="231F20"/>
                </a:solidFill>
                <a:latin typeface="Arial"/>
                <a:cs typeface="Arial"/>
              </a:rPr>
              <a:t>,</a:t>
            </a:r>
            <a:r>
              <a:rPr sz="650" spc="40" dirty="0">
                <a:solidFill>
                  <a:srgbClr val="231F20"/>
                </a:solidFill>
                <a:latin typeface="Arial"/>
                <a:cs typeface="Arial"/>
              </a:rPr>
              <a:t> contactaţ</a:t>
            </a:r>
            <a:r>
              <a:rPr sz="650" spc="15" dirty="0">
                <a:solidFill>
                  <a:srgbClr val="231F20"/>
                </a:solidFill>
                <a:latin typeface="Arial"/>
                <a:cs typeface="Arial"/>
              </a:rPr>
              <a:t>i</a:t>
            </a:r>
            <a:r>
              <a:rPr sz="650" spc="40" dirty="0">
                <a:solidFill>
                  <a:srgbClr val="231F20"/>
                </a:solidFill>
                <a:latin typeface="Arial"/>
                <a:cs typeface="Arial"/>
              </a:rPr>
              <a:t> producătoru</a:t>
            </a:r>
            <a:r>
              <a:rPr sz="650" spc="10" dirty="0">
                <a:solidFill>
                  <a:srgbClr val="231F20"/>
                </a:solidFill>
                <a:latin typeface="Arial"/>
                <a:cs typeface="Arial"/>
              </a:rPr>
              <a:t>l</a:t>
            </a:r>
            <a:r>
              <a:rPr sz="650" spc="40" dirty="0">
                <a:solidFill>
                  <a:srgbClr val="231F20"/>
                </a:solidFill>
                <a:latin typeface="Arial"/>
                <a:cs typeface="Arial"/>
              </a:rPr>
              <a:t> menţionat mai jos, înainte de a încerca să reparaţi produsul. Pentru eliminarea adecvată a veşmântului, contactaţi prestatorul care se ocupă cu eliminarea </a:t>
            </a:r>
            <a:r>
              <a:rPr sz="650" spc="40" dirty="0" err="1">
                <a:solidFill>
                  <a:srgbClr val="231F20"/>
                </a:solidFill>
                <a:latin typeface="Arial"/>
                <a:cs typeface="Arial"/>
              </a:rPr>
              <a:t>deşeurilor</a:t>
            </a:r>
            <a:r>
              <a:rPr sz="650" spc="40" dirty="0">
                <a:solidFill>
                  <a:srgbClr val="231F20"/>
                </a:solidFill>
                <a:latin typeface="Arial"/>
                <a:cs typeface="Arial"/>
              </a:rPr>
              <a:t>.</a:t>
            </a:r>
            <a:r>
              <a:rPr lang="fr-FR" sz="650" spc="40" dirty="0">
                <a:solidFill>
                  <a:srgbClr val="231F20"/>
                </a:solidFill>
                <a:latin typeface="Arial"/>
                <a:cs typeface="Arial"/>
              </a:rPr>
              <a:t> </a:t>
            </a:r>
            <a:r>
              <a:rPr lang="pt-BR" altLang="fr-FR" sz="650" spc="40" dirty="0">
                <a:solidFill>
                  <a:srgbClr val="231F20"/>
                </a:solidFill>
                <a:latin typeface="Arial"/>
                <a:cs typeface="Arial"/>
              </a:rPr>
              <a:t>Declarația de conformitate este disponibilă pe site-ul web: a se vedea **.</a:t>
            </a:r>
            <a:endParaRPr sz="650" spc="40" dirty="0">
              <a:solidFill>
                <a:srgbClr val="231F20"/>
              </a:solidFill>
              <a:latin typeface="Arial"/>
              <a:cs typeface="Arial"/>
            </a:endParaRPr>
          </a:p>
        </p:txBody>
      </p:sp>
      <p:sp>
        <p:nvSpPr>
          <p:cNvPr id="35" name="object 35"/>
          <p:cNvSpPr/>
          <p:nvPr/>
        </p:nvSpPr>
        <p:spPr>
          <a:xfrm>
            <a:off x="100708" y="5345193"/>
            <a:ext cx="7331825" cy="639359"/>
          </a:xfrm>
          <a:custGeom>
            <a:avLst/>
            <a:gdLst/>
            <a:ahLst/>
            <a:cxnLst/>
            <a:rect l="l" t="t" r="r" b="b"/>
            <a:pathLst>
              <a:path w="7199833" h="720001">
                <a:moveTo>
                  <a:pt x="7199833" y="720001"/>
                </a:moveTo>
                <a:lnTo>
                  <a:pt x="0" y="720001"/>
                </a:lnTo>
                <a:lnTo>
                  <a:pt x="0" y="0"/>
                </a:lnTo>
                <a:lnTo>
                  <a:pt x="7199833" y="0"/>
                </a:lnTo>
                <a:lnTo>
                  <a:pt x="7199833" y="720001"/>
                </a:lnTo>
                <a:close/>
              </a:path>
            </a:pathLst>
          </a:custGeom>
          <a:ln w="12700">
            <a:solidFill>
              <a:srgbClr val="231F20"/>
            </a:solidFill>
          </a:ln>
        </p:spPr>
        <p:txBody>
          <a:bodyPr wrap="square" lIns="36000" tIns="0" rIns="36000" bIns="0" rtlCol="0">
            <a:noAutofit/>
          </a:bodyPr>
          <a:lstStyle/>
          <a:p>
            <a:endParaRPr/>
          </a:p>
        </p:txBody>
      </p:sp>
      <p:grpSp>
        <p:nvGrpSpPr>
          <p:cNvPr id="71" name="Groupe 70">
            <a:extLst>
              <a:ext uri="{FF2B5EF4-FFF2-40B4-BE49-F238E27FC236}">
                <a16:creationId xmlns:a16="http://schemas.microsoft.com/office/drawing/2014/main" id="{F79C1A99-0A24-44DD-9C1C-A37F470F078A}"/>
              </a:ext>
            </a:extLst>
          </p:cNvPr>
          <p:cNvGrpSpPr/>
          <p:nvPr/>
        </p:nvGrpSpPr>
        <p:grpSpPr>
          <a:xfrm>
            <a:off x="7194839" y="5353511"/>
            <a:ext cx="228155" cy="213931"/>
            <a:chOff x="7151903" y="5616003"/>
            <a:chExt cx="228155" cy="213931"/>
          </a:xfrm>
        </p:grpSpPr>
        <p:sp>
          <p:nvSpPr>
            <p:cNvPr id="36" name="object 36"/>
            <p:cNvSpPr/>
            <p:nvPr/>
          </p:nvSpPr>
          <p:spPr>
            <a:xfrm>
              <a:off x="7151903" y="5616003"/>
              <a:ext cx="228155" cy="213931"/>
            </a:xfrm>
            <a:custGeom>
              <a:avLst/>
              <a:gdLst/>
              <a:ahLst/>
              <a:cxnLst/>
              <a:rect l="l" t="t" r="r" b="b"/>
              <a:pathLst>
                <a:path w="228155" h="213931">
                  <a:moveTo>
                    <a:pt x="228155" y="213931"/>
                  </a:moveTo>
                  <a:lnTo>
                    <a:pt x="0" y="213931"/>
                  </a:lnTo>
                  <a:lnTo>
                    <a:pt x="0" y="0"/>
                  </a:lnTo>
                  <a:lnTo>
                    <a:pt x="228155" y="0"/>
                  </a:lnTo>
                  <a:lnTo>
                    <a:pt x="228155" y="213931"/>
                  </a:lnTo>
                  <a:close/>
                </a:path>
              </a:pathLst>
            </a:custGeom>
            <a:solidFill>
              <a:srgbClr val="231F20"/>
            </a:solidFill>
          </p:spPr>
          <p:txBody>
            <a:bodyPr wrap="square" lIns="0" tIns="0" rIns="0" bIns="0" rtlCol="0">
              <a:noAutofit/>
            </a:bodyPr>
            <a:lstStyle/>
            <a:p>
              <a:endParaRPr/>
            </a:p>
          </p:txBody>
        </p:sp>
        <p:sp>
          <p:nvSpPr>
            <p:cNvPr id="37" name="object 37"/>
            <p:cNvSpPr txBox="1"/>
            <p:nvPr/>
          </p:nvSpPr>
          <p:spPr>
            <a:xfrm>
              <a:off x="7183734" y="5660961"/>
              <a:ext cx="167005" cy="133985"/>
            </a:xfrm>
            <a:prstGeom prst="rect">
              <a:avLst/>
            </a:prstGeom>
          </p:spPr>
          <p:txBody>
            <a:bodyPr vert="horz" wrap="square" lIns="0" tIns="0" rIns="0" bIns="0" rtlCol="0">
              <a:noAutofit/>
            </a:bodyPr>
            <a:lstStyle/>
            <a:p>
              <a:pPr marL="12700">
                <a:lnSpc>
                  <a:spcPct val="100000"/>
                </a:lnSpc>
              </a:pPr>
              <a:r>
                <a:rPr sz="800" b="1" dirty="0">
                  <a:solidFill>
                    <a:srgbClr val="FFFFFF"/>
                  </a:solidFill>
                  <a:latin typeface="Arial"/>
                  <a:cs typeface="Arial"/>
                </a:rPr>
                <a:t>CS</a:t>
              </a:r>
              <a:endParaRPr sz="800" dirty="0">
                <a:latin typeface="Arial"/>
                <a:cs typeface="Arial"/>
              </a:endParaRPr>
            </a:p>
          </p:txBody>
        </p:sp>
      </p:grpSp>
      <p:sp>
        <p:nvSpPr>
          <p:cNvPr id="39" name="object 39"/>
          <p:cNvSpPr txBox="1"/>
          <p:nvPr/>
        </p:nvSpPr>
        <p:spPr>
          <a:xfrm>
            <a:off x="119313" y="5337815"/>
            <a:ext cx="7281443" cy="633709"/>
          </a:xfrm>
          <a:prstGeom prst="rect">
            <a:avLst/>
          </a:prstGeom>
        </p:spPr>
        <p:txBody>
          <a:bodyPr vert="horz" wrap="square" lIns="0" tIns="0" rIns="0" bIns="0" rtlCol="0">
            <a:noAutofit/>
          </a:bodyPr>
          <a:lstStyle/>
          <a:p>
            <a:pPr marL="12700">
              <a:lnSpc>
                <a:spcPct val="100000"/>
              </a:lnSpc>
            </a:pPr>
            <a:r>
              <a:rPr lang="fr-FR" sz="650" spc="40" dirty="0" err="1">
                <a:solidFill>
                  <a:srgbClr val="231F20"/>
                </a:solidFill>
                <a:latin typeface="Arial"/>
                <a:cs typeface="Arial"/>
              </a:rPr>
              <a:t>materiá</a:t>
            </a:r>
            <a:r>
              <a:rPr lang="fr-FR" sz="650" spc="10" dirty="0" err="1">
                <a:solidFill>
                  <a:srgbClr val="231F20"/>
                </a:solidFill>
                <a:latin typeface="Arial"/>
                <a:cs typeface="Arial"/>
              </a:rPr>
              <a:t>l</a:t>
            </a:r>
            <a:r>
              <a:rPr lang="fr-FR" sz="650" spc="40" dirty="0">
                <a:solidFill>
                  <a:srgbClr val="231F20"/>
                </a:solidFill>
                <a:latin typeface="Arial"/>
                <a:cs typeface="Arial"/>
              </a:rPr>
              <a:t> </a:t>
            </a:r>
            <a:r>
              <a:rPr lang="fr-FR" sz="650" spc="15" dirty="0">
                <a:solidFill>
                  <a:srgbClr val="231F20"/>
                </a:solidFill>
                <a:latin typeface="Arial"/>
                <a:cs typeface="Arial"/>
              </a:rPr>
              <a:t>:</a:t>
            </a:r>
            <a:r>
              <a:rPr lang="fr-FR" sz="650" spc="40" dirty="0">
                <a:solidFill>
                  <a:srgbClr val="231F20"/>
                </a:solidFill>
                <a:latin typeface="Arial"/>
                <a:cs typeface="Arial"/>
              </a:rPr>
              <a:t> </a:t>
            </a:r>
            <a:r>
              <a:rPr lang="fr-FR" sz="650" spc="35" dirty="0">
                <a:solidFill>
                  <a:srgbClr val="231F20"/>
                </a:solidFill>
                <a:latin typeface="Arial"/>
                <a:cs typeface="Arial"/>
              </a:rPr>
              <a:t>polyester</a:t>
            </a:r>
            <a:endParaRPr lang="fr-FR" sz="650" dirty="0">
              <a:latin typeface="Arial"/>
              <a:cs typeface="Arial"/>
            </a:endParaRPr>
          </a:p>
          <a:p>
            <a:pPr marL="12700">
              <a:lnSpc>
                <a:spcPts val="700"/>
              </a:lnSpc>
            </a:pPr>
            <a:r>
              <a:rPr lang="fr-FR" sz="650" spc="50" dirty="0" err="1">
                <a:solidFill>
                  <a:srgbClr val="231F20"/>
                </a:solidFill>
                <a:latin typeface="Arial"/>
                <a:cs typeface="Arial"/>
              </a:rPr>
              <a:t>Omezen</a:t>
            </a:r>
            <a:r>
              <a:rPr lang="fr-FR" sz="650" spc="15" dirty="0" err="1">
                <a:solidFill>
                  <a:srgbClr val="231F20"/>
                </a:solidFill>
                <a:latin typeface="Arial"/>
                <a:cs typeface="Arial"/>
              </a:rPr>
              <a:t>í</a:t>
            </a:r>
            <a:r>
              <a:rPr lang="fr-FR" sz="650" spc="40" dirty="0">
                <a:solidFill>
                  <a:srgbClr val="231F20"/>
                </a:solidFill>
                <a:latin typeface="Arial"/>
                <a:cs typeface="Arial"/>
              </a:rPr>
              <a:t> </a:t>
            </a:r>
            <a:r>
              <a:rPr lang="fr-FR" sz="650" spc="40" dirty="0" err="1">
                <a:solidFill>
                  <a:srgbClr val="231F20"/>
                </a:solidFill>
                <a:latin typeface="Arial"/>
                <a:cs typeface="Arial"/>
              </a:rPr>
              <a:t>použití</a:t>
            </a:r>
            <a:r>
              <a:rPr lang="fr-FR" sz="650" spc="15" dirty="0">
                <a:solidFill>
                  <a:srgbClr val="231F20"/>
                </a:solidFill>
                <a:latin typeface="Arial"/>
                <a:cs typeface="Arial"/>
              </a:rPr>
              <a:t>:</a:t>
            </a:r>
            <a:r>
              <a:rPr lang="fr-FR" sz="650" spc="40" dirty="0">
                <a:solidFill>
                  <a:srgbClr val="231F20"/>
                </a:solidFill>
                <a:latin typeface="Arial"/>
                <a:cs typeface="Arial"/>
              </a:rPr>
              <a:t> </a:t>
            </a:r>
            <a:r>
              <a:rPr lang="fr-FR" sz="650" spc="45" dirty="0" err="1">
                <a:solidFill>
                  <a:srgbClr val="231F20"/>
                </a:solidFill>
                <a:latin typeface="Arial"/>
                <a:cs typeface="Arial"/>
              </a:rPr>
              <a:t>Tent</a:t>
            </a:r>
            <a:r>
              <a:rPr lang="fr-FR" sz="650" spc="35" dirty="0" err="1">
                <a:solidFill>
                  <a:srgbClr val="231F20"/>
                </a:solidFill>
                <a:latin typeface="Arial"/>
                <a:cs typeface="Arial"/>
              </a:rPr>
              <a:t>o</a:t>
            </a:r>
            <a:r>
              <a:rPr lang="fr-FR" sz="650" spc="40" dirty="0">
                <a:solidFill>
                  <a:srgbClr val="231F20"/>
                </a:solidFill>
                <a:latin typeface="Arial"/>
                <a:cs typeface="Arial"/>
              </a:rPr>
              <a:t> </a:t>
            </a:r>
            <a:r>
              <a:rPr lang="fr-FR" sz="650" spc="45" dirty="0" err="1">
                <a:solidFill>
                  <a:srgbClr val="231F20"/>
                </a:solidFill>
                <a:latin typeface="Arial"/>
                <a:cs typeface="Arial"/>
              </a:rPr>
              <a:t>odě</a:t>
            </a:r>
            <a:r>
              <a:rPr lang="fr-FR" sz="650" spc="30" dirty="0" err="1">
                <a:solidFill>
                  <a:srgbClr val="231F20"/>
                </a:solidFill>
                <a:latin typeface="Arial"/>
                <a:cs typeface="Arial"/>
              </a:rPr>
              <a:t>v</a:t>
            </a:r>
            <a:r>
              <a:rPr lang="fr-FR" sz="650" spc="40" dirty="0">
                <a:solidFill>
                  <a:srgbClr val="231F20"/>
                </a:solidFill>
                <a:latin typeface="Arial"/>
                <a:cs typeface="Arial"/>
              </a:rPr>
              <a:t> </a:t>
            </a:r>
            <a:r>
              <a:rPr lang="fr-FR" sz="650" spc="20" dirty="0">
                <a:solidFill>
                  <a:srgbClr val="231F20"/>
                </a:solidFill>
                <a:latin typeface="Arial"/>
                <a:cs typeface="Arial"/>
              </a:rPr>
              <a:t>j</a:t>
            </a:r>
            <a:r>
              <a:rPr lang="fr-FR" sz="650" spc="35" dirty="0">
                <a:solidFill>
                  <a:srgbClr val="231F20"/>
                </a:solidFill>
                <a:latin typeface="Arial"/>
                <a:cs typeface="Arial"/>
              </a:rPr>
              <a:t>e</a:t>
            </a:r>
            <a:r>
              <a:rPr lang="fr-FR" sz="650" spc="40" dirty="0">
                <a:solidFill>
                  <a:srgbClr val="231F20"/>
                </a:solidFill>
                <a:latin typeface="Arial"/>
                <a:cs typeface="Arial"/>
              </a:rPr>
              <a:t> </a:t>
            </a:r>
            <a:r>
              <a:rPr lang="fr-FR" sz="650" spc="45" dirty="0" err="1">
                <a:solidFill>
                  <a:srgbClr val="231F20"/>
                </a:solidFill>
                <a:latin typeface="Arial"/>
                <a:cs typeface="Arial"/>
              </a:rPr>
              <a:t>odě</a:t>
            </a:r>
            <a:r>
              <a:rPr lang="fr-FR" sz="650" spc="30" dirty="0" err="1">
                <a:solidFill>
                  <a:srgbClr val="231F20"/>
                </a:solidFill>
                <a:latin typeface="Arial"/>
                <a:cs typeface="Arial"/>
              </a:rPr>
              <a:t>v</a:t>
            </a:r>
            <a:r>
              <a:rPr lang="fr-FR" sz="650" spc="40" dirty="0">
                <a:solidFill>
                  <a:srgbClr val="231F20"/>
                </a:solidFill>
                <a:latin typeface="Arial"/>
                <a:cs typeface="Arial"/>
              </a:rPr>
              <a:t> </a:t>
            </a:r>
            <a:r>
              <a:rPr lang="fr-FR" sz="650" spc="30" dirty="0">
                <a:solidFill>
                  <a:srgbClr val="231F20"/>
                </a:solidFill>
                <a:latin typeface="Arial"/>
                <a:cs typeface="Arial"/>
              </a:rPr>
              <a:t>s</a:t>
            </a:r>
            <a:r>
              <a:rPr lang="fr-FR" sz="650" spc="40" dirty="0">
                <a:solidFill>
                  <a:srgbClr val="231F20"/>
                </a:solidFill>
                <a:latin typeface="Arial"/>
                <a:cs typeface="Arial"/>
              </a:rPr>
              <a:t> </a:t>
            </a:r>
            <a:r>
              <a:rPr lang="fr-FR" sz="650" spc="40" dirty="0" err="1">
                <a:solidFill>
                  <a:srgbClr val="231F20"/>
                </a:solidFill>
                <a:latin typeface="Arial"/>
                <a:cs typeface="Arial"/>
              </a:rPr>
              <a:t>vysoko</a:t>
            </a:r>
            <a:r>
              <a:rPr lang="fr-FR" sz="650" spc="35" dirty="0" err="1">
                <a:solidFill>
                  <a:srgbClr val="231F20"/>
                </a:solidFill>
                <a:latin typeface="Arial"/>
                <a:cs typeface="Arial"/>
              </a:rPr>
              <a:t>u</a:t>
            </a:r>
            <a:r>
              <a:rPr lang="fr-FR" sz="650" spc="40" dirty="0">
                <a:solidFill>
                  <a:srgbClr val="231F20"/>
                </a:solidFill>
                <a:latin typeface="Arial"/>
                <a:cs typeface="Arial"/>
              </a:rPr>
              <a:t> </a:t>
            </a:r>
            <a:r>
              <a:rPr lang="fr-FR" sz="650" spc="35" dirty="0" err="1">
                <a:solidFill>
                  <a:srgbClr val="231F20"/>
                </a:solidFill>
                <a:latin typeface="Arial"/>
                <a:cs typeface="Arial"/>
              </a:rPr>
              <a:t>viditelností</a:t>
            </a:r>
            <a:r>
              <a:rPr lang="fr-FR" sz="650" spc="15" dirty="0">
                <a:solidFill>
                  <a:srgbClr val="231F20"/>
                </a:solidFill>
                <a:latin typeface="Arial"/>
                <a:cs typeface="Arial"/>
              </a:rPr>
              <a:t>.</a:t>
            </a:r>
            <a:r>
              <a:rPr lang="fr-FR" sz="650" spc="40" dirty="0">
                <a:solidFill>
                  <a:srgbClr val="231F20"/>
                </a:solidFill>
                <a:latin typeface="Arial"/>
                <a:cs typeface="Arial"/>
              </a:rPr>
              <a:t> </a:t>
            </a:r>
            <a:r>
              <a:rPr lang="fr-FR" sz="650" spc="50" dirty="0" err="1">
                <a:solidFill>
                  <a:srgbClr val="231F20"/>
                </a:solidFill>
                <a:latin typeface="Arial"/>
                <a:cs typeface="Arial"/>
              </a:rPr>
              <a:t>Odě</a:t>
            </a:r>
            <a:r>
              <a:rPr lang="fr-FR" sz="650" spc="30" dirty="0" err="1">
                <a:solidFill>
                  <a:srgbClr val="231F20"/>
                </a:solidFill>
                <a:latin typeface="Arial"/>
                <a:cs typeface="Arial"/>
              </a:rPr>
              <a:t>v</a:t>
            </a:r>
            <a:r>
              <a:rPr lang="fr-FR" sz="650" spc="40" dirty="0">
                <a:solidFill>
                  <a:srgbClr val="231F20"/>
                </a:solidFill>
                <a:latin typeface="Arial"/>
                <a:cs typeface="Arial"/>
              </a:rPr>
              <a:t> s</a:t>
            </a:r>
            <a:r>
              <a:rPr lang="fr-FR" sz="650" spc="35" dirty="0">
                <a:solidFill>
                  <a:srgbClr val="231F20"/>
                </a:solidFill>
                <a:latin typeface="Arial"/>
                <a:cs typeface="Arial"/>
              </a:rPr>
              <a:t>e</a:t>
            </a:r>
            <a:r>
              <a:rPr lang="fr-FR" sz="650" spc="40" dirty="0">
                <a:solidFill>
                  <a:srgbClr val="231F20"/>
                </a:solidFill>
                <a:latin typeface="Arial"/>
                <a:cs typeface="Arial"/>
              </a:rPr>
              <a:t> </a:t>
            </a:r>
            <a:r>
              <a:rPr lang="fr-FR" sz="650" spc="50" dirty="0" err="1">
                <a:solidFill>
                  <a:srgbClr val="231F20"/>
                </a:solidFill>
                <a:latin typeface="Arial"/>
                <a:cs typeface="Arial"/>
              </a:rPr>
              <a:t>mus</a:t>
            </a:r>
            <a:r>
              <a:rPr lang="fr-FR" sz="650" spc="15" dirty="0" err="1">
                <a:solidFill>
                  <a:srgbClr val="231F20"/>
                </a:solidFill>
                <a:latin typeface="Arial"/>
                <a:cs typeface="Arial"/>
              </a:rPr>
              <a:t>í</a:t>
            </a:r>
            <a:r>
              <a:rPr lang="fr-FR" sz="650" spc="40" dirty="0">
                <a:solidFill>
                  <a:srgbClr val="231F20"/>
                </a:solidFill>
                <a:latin typeface="Arial"/>
                <a:cs typeface="Arial"/>
              </a:rPr>
              <a:t> </a:t>
            </a:r>
            <a:r>
              <a:rPr lang="fr-FR" sz="650" spc="35" dirty="0" err="1">
                <a:solidFill>
                  <a:srgbClr val="231F20"/>
                </a:solidFill>
                <a:latin typeface="Arial"/>
                <a:cs typeface="Arial"/>
              </a:rPr>
              <a:t>nosi</a:t>
            </a:r>
            <a:r>
              <a:rPr lang="fr-FR" sz="650" spc="15" dirty="0" err="1">
                <a:solidFill>
                  <a:srgbClr val="231F20"/>
                </a:solidFill>
                <a:latin typeface="Arial"/>
                <a:cs typeface="Arial"/>
              </a:rPr>
              <a:t>t</a:t>
            </a:r>
            <a:r>
              <a:rPr lang="fr-FR" sz="650" spc="40" dirty="0">
                <a:solidFill>
                  <a:srgbClr val="231F20"/>
                </a:solidFill>
                <a:latin typeface="Arial"/>
                <a:cs typeface="Arial"/>
              </a:rPr>
              <a:t> </a:t>
            </a:r>
            <a:r>
              <a:rPr lang="fr-FR" sz="650" spc="40" dirty="0" err="1">
                <a:solidFill>
                  <a:srgbClr val="231F20"/>
                </a:solidFill>
                <a:latin typeface="Arial"/>
                <a:cs typeface="Arial"/>
              </a:rPr>
              <a:t>vžd</a:t>
            </a:r>
            <a:r>
              <a:rPr lang="fr-FR" sz="650" spc="30" dirty="0" err="1">
                <a:solidFill>
                  <a:srgbClr val="231F20"/>
                </a:solidFill>
                <a:latin typeface="Arial"/>
                <a:cs typeface="Arial"/>
              </a:rPr>
              <a:t>y</a:t>
            </a:r>
            <a:r>
              <a:rPr lang="fr-FR" sz="650" spc="40" dirty="0">
                <a:solidFill>
                  <a:srgbClr val="231F20"/>
                </a:solidFill>
                <a:latin typeface="Arial"/>
                <a:cs typeface="Arial"/>
              </a:rPr>
              <a:t> </a:t>
            </a:r>
            <a:r>
              <a:rPr lang="fr-FR" sz="650" spc="40" dirty="0" err="1">
                <a:solidFill>
                  <a:srgbClr val="231F20"/>
                </a:solidFill>
                <a:latin typeface="Arial"/>
                <a:cs typeface="Arial"/>
              </a:rPr>
              <a:t>zapnut</a:t>
            </a:r>
            <a:r>
              <a:rPr lang="fr-FR" sz="650" spc="30" dirty="0" err="1">
                <a:solidFill>
                  <a:srgbClr val="231F20"/>
                </a:solidFill>
                <a:latin typeface="Arial"/>
                <a:cs typeface="Arial"/>
              </a:rPr>
              <a:t>ý</a:t>
            </a:r>
            <a:r>
              <a:rPr lang="fr-FR" sz="650" spc="40" dirty="0">
                <a:solidFill>
                  <a:srgbClr val="231F20"/>
                </a:solidFill>
                <a:latin typeface="Arial"/>
                <a:cs typeface="Arial"/>
              </a:rPr>
              <a:t> </a:t>
            </a:r>
            <a:r>
              <a:rPr lang="fr-FR" sz="650" spc="35" dirty="0">
                <a:solidFill>
                  <a:srgbClr val="231F20"/>
                </a:solidFill>
                <a:latin typeface="Arial"/>
                <a:cs typeface="Arial"/>
              </a:rPr>
              <a:t>a</a:t>
            </a:r>
            <a:r>
              <a:rPr lang="fr-FR" sz="650" spc="40" dirty="0">
                <a:solidFill>
                  <a:srgbClr val="231F20"/>
                </a:solidFill>
                <a:latin typeface="Arial"/>
                <a:cs typeface="Arial"/>
              </a:rPr>
              <a:t> </a:t>
            </a:r>
            <a:r>
              <a:rPr lang="fr-FR" sz="650" spc="40" dirty="0" err="1">
                <a:solidFill>
                  <a:srgbClr val="231F20"/>
                </a:solidFill>
                <a:latin typeface="Arial"/>
                <a:cs typeface="Arial"/>
              </a:rPr>
              <a:t>nezakryt</a:t>
            </a:r>
            <a:r>
              <a:rPr lang="fr-FR" sz="650" spc="30" dirty="0" err="1">
                <a:solidFill>
                  <a:srgbClr val="231F20"/>
                </a:solidFill>
                <a:latin typeface="Arial"/>
                <a:cs typeface="Arial"/>
              </a:rPr>
              <a:t>ý</a:t>
            </a:r>
            <a:r>
              <a:rPr lang="fr-FR" sz="650" spc="40" dirty="0">
                <a:solidFill>
                  <a:srgbClr val="231F20"/>
                </a:solidFill>
                <a:latin typeface="Arial"/>
                <a:cs typeface="Arial"/>
              </a:rPr>
              <a:t> </a:t>
            </a:r>
            <a:r>
              <a:rPr lang="fr-FR" sz="650" spc="40" dirty="0" err="1">
                <a:solidFill>
                  <a:srgbClr val="231F20"/>
                </a:solidFill>
                <a:latin typeface="Arial"/>
                <a:cs typeface="Arial"/>
              </a:rPr>
              <a:t>jiným</a:t>
            </a:r>
            <a:r>
              <a:rPr lang="fr-FR" sz="650" spc="10" dirty="0" err="1">
                <a:solidFill>
                  <a:srgbClr val="231F20"/>
                </a:solidFill>
                <a:latin typeface="Arial"/>
                <a:cs typeface="Arial"/>
              </a:rPr>
              <a:t>i</a:t>
            </a:r>
            <a:r>
              <a:rPr lang="fr-FR" sz="650" spc="40" dirty="0">
                <a:solidFill>
                  <a:srgbClr val="231F20"/>
                </a:solidFill>
                <a:latin typeface="Arial"/>
                <a:cs typeface="Arial"/>
              </a:rPr>
              <a:t> </a:t>
            </a:r>
            <a:r>
              <a:rPr lang="fr-FR" sz="650" spc="40" dirty="0" err="1">
                <a:solidFill>
                  <a:srgbClr val="231F20"/>
                </a:solidFill>
                <a:latin typeface="Arial"/>
                <a:cs typeface="Arial"/>
              </a:rPr>
              <a:t>oděvy</a:t>
            </a:r>
            <a:r>
              <a:rPr lang="fr-FR" sz="650" spc="15" dirty="0">
                <a:solidFill>
                  <a:srgbClr val="231F20"/>
                </a:solidFill>
                <a:latin typeface="Arial"/>
                <a:cs typeface="Arial"/>
              </a:rPr>
              <a:t>.</a:t>
            </a:r>
            <a:r>
              <a:rPr lang="fr-FR" sz="650" spc="40" dirty="0">
                <a:solidFill>
                  <a:srgbClr val="231F20"/>
                </a:solidFill>
                <a:latin typeface="Arial"/>
                <a:cs typeface="Arial"/>
              </a:rPr>
              <a:t> Pr</a:t>
            </a:r>
            <a:r>
              <a:rPr lang="fr-FR" sz="650" spc="35" dirty="0">
                <a:solidFill>
                  <a:srgbClr val="231F20"/>
                </a:solidFill>
                <a:latin typeface="Arial"/>
                <a:cs typeface="Arial"/>
              </a:rPr>
              <a:t>o</a:t>
            </a:r>
            <a:r>
              <a:rPr lang="fr-FR" sz="650" spc="40" dirty="0">
                <a:solidFill>
                  <a:srgbClr val="231F20"/>
                </a:solidFill>
                <a:latin typeface="Arial"/>
                <a:cs typeface="Arial"/>
              </a:rPr>
              <a:t> </a:t>
            </a:r>
            <a:r>
              <a:rPr lang="fr-FR" sz="650" spc="30" dirty="0" err="1">
                <a:solidFill>
                  <a:srgbClr val="231F20"/>
                </a:solidFill>
                <a:latin typeface="Arial"/>
                <a:cs typeface="Arial"/>
              </a:rPr>
              <a:t>zaji</a:t>
            </a:r>
            <a:r>
              <a:rPr lang="fr-FR" sz="650" spc="40" dirty="0" err="1">
                <a:solidFill>
                  <a:srgbClr val="231F20"/>
                </a:solidFill>
                <a:latin typeface="Arial"/>
                <a:cs typeface="Arial"/>
              </a:rPr>
              <a:t>štěn</a:t>
            </a:r>
            <a:r>
              <a:rPr lang="fr-FR" sz="650" spc="15" dirty="0" err="1">
                <a:solidFill>
                  <a:srgbClr val="231F20"/>
                </a:solidFill>
                <a:latin typeface="Arial"/>
                <a:cs typeface="Arial"/>
              </a:rPr>
              <a:t>í</a:t>
            </a:r>
            <a:r>
              <a:rPr lang="fr-FR" sz="650" spc="40" dirty="0">
                <a:solidFill>
                  <a:srgbClr val="231F20"/>
                </a:solidFill>
                <a:latin typeface="Arial"/>
                <a:cs typeface="Arial"/>
              </a:rPr>
              <a:t> </a:t>
            </a:r>
            <a:r>
              <a:rPr lang="fr-FR" sz="650" spc="40" dirty="0" err="1">
                <a:solidFill>
                  <a:srgbClr val="231F20"/>
                </a:solidFill>
                <a:latin typeface="Arial"/>
                <a:cs typeface="Arial"/>
              </a:rPr>
              <a:t>optimáln</a:t>
            </a:r>
            <a:r>
              <a:rPr lang="fr-FR" sz="650" spc="15" dirty="0" err="1">
                <a:solidFill>
                  <a:srgbClr val="231F20"/>
                </a:solidFill>
                <a:latin typeface="Arial"/>
                <a:cs typeface="Arial"/>
              </a:rPr>
              <a:t>í</a:t>
            </a:r>
            <a:r>
              <a:rPr lang="fr-FR" sz="650" spc="40" dirty="0">
                <a:solidFill>
                  <a:srgbClr val="231F20"/>
                </a:solidFill>
                <a:latin typeface="Arial"/>
                <a:cs typeface="Arial"/>
              </a:rPr>
              <a:t> </a:t>
            </a:r>
            <a:r>
              <a:rPr lang="fr-FR" sz="650" spc="35" dirty="0" err="1">
                <a:solidFill>
                  <a:srgbClr val="231F20"/>
                </a:solidFill>
                <a:latin typeface="Arial"/>
                <a:cs typeface="Arial"/>
              </a:rPr>
              <a:t>viditelnosti</a:t>
            </a:r>
            <a:endParaRPr lang="fr-FR" sz="650" spc="50" dirty="0">
              <a:solidFill>
                <a:srgbClr val="231F20"/>
              </a:solidFill>
              <a:latin typeface="Arial"/>
              <a:cs typeface="Arial"/>
            </a:endParaRPr>
          </a:p>
          <a:p>
            <a:pPr marL="12700" marR="12700">
              <a:lnSpc>
                <a:spcPts val="700"/>
              </a:lnSpc>
            </a:pPr>
            <a:r>
              <a:rPr sz="650" spc="50" dirty="0" err="1">
                <a:solidFill>
                  <a:srgbClr val="231F20"/>
                </a:solidFill>
                <a:latin typeface="Arial"/>
                <a:cs typeface="Arial"/>
              </a:rPr>
              <a:t>mus</a:t>
            </a:r>
            <a:r>
              <a:rPr sz="650" spc="15" dirty="0" err="1">
                <a:solidFill>
                  <a:srgbClr val="231F20"/>
                </a:solidFill>
                <a:latin typeface="Arial"/>
                <a:cs typeface="Arial"/>
              </a:rPr>
              <a:t>í</a:t>
            </a:r>
            <a:r>
              <a:rPr sz="650" spc="40" dirty="0">
                <a:solidFill>
                  <a:srgbClr val="231F20"/>
                </a:solidFill>
                <a:latin typeface="Arial"/>
                <a:cs typeface="Arial"/>
              </a:rPr>
              <a:t> bý</a:t>
            </a:r>
            <a:r>
              <a:rPr sz="650" spc="15" dirty="0">
                <a:solidFill>
                  <a:srgbClr val="231F20"/>
                </a:solidFill>
                <a:latin typeface="Arial"/>
                <a:cs typeface="Arial"/>
              </a:rPr>
              <a:t>t</a:t>
            </a:r>
            <a:r>
              <a:rPr sz="650" spc="40" dirty="0">
                <a:solidFill>
                  <a:srgbClr val="231F20"/>
                </a:solidFill>
                <a:latin typeface="Arial"/>
                <a:cs typeface="Arial"/>
              </a:rPr>
              <a:t> </a:t>
            </a:r>
            <a:r>
              <a:rPr sz="650" spc="45" dirty="0">
                <a:solidFill>
                  <a:srgbClr val="231F20"/>
                </a:solidFill>
                <a:latin typeface="Arial"/>
                <a:cs typeface="Arial"/>
              </a:rPr>
              <a:t>odě</a:t>
            </a:r>
            <a:r>
              <a:rPr sz="650" spc="30" dirty="0">
                <a:solidFill>
                  <a:srgbClr val="231F20"/>
                </a:solidFill>
                <a:latin typeface="Arial"/>
                <a:cs typeface="Arial"/>
              </a:rPr>
              <a:t>v</a:t>
            </a:r>
            <a:r>
              <a:rPr sz="650" spc="40" dirty="0">
                <a:solidFill>
                  <a:srgbClr val="231F20"/>
                </a:solidFill>
                <a:latin typeface="Arial"/>
                <a:cs typeface="Arial"/>
              </a:rPr>
              <a:t> </a:t>
            </a:r>
            <a:r>
              <a:rPr sz="650" spc="30" dirty="0">
                <a:solidFill>
                  <a:srgbClr val="231F20"/>
                </a:solidFill>
                <a:latin typeface="Arial"/>
                <a:cs typeface="Arial"/>
              </a:rPr>
              <a:t>čistý</a:t>
            </a:r>
            <a:r>
              <a:rPr sz="650" spc="40" dirty="0">
                <a:solidFill>
                  <a:srgbClr val="231F20"/>
                </a:solidFill>
                <a:latin typeface="Arial"/>
                <a:cs typeface="Arial"/>
              </a:rPr>
              <a:t> </a:t>
            </a:r>
            <a:r>
              <a:rPr sz="650" spc="35" dirty="0">
                <a:solidFill>
                  <a:srgbClr val="231F20"/>
                </a:solidFill>
                <a:latin typeface="Arial"/>
                <a:cs typeface="Arial"/>
              </a:rPr>
              <a:t>a</a:t>
            </a:r>
            <a:r>
              <a:rPr sz="650" spc="40" dirty="0">
                <a:solidFill>
                  <a:srgbClr val="231F20"/>
                </a:solidFill>
                <a:latin typeface="Arial"/>
                <a:cs typeface="Arial"/>
              </a:rPr>
              <a:t> každ</a:t>
            </a:r>
            <a:r>
              <a:rPr sz="650" spc="30" dirty="0">
                <a:solidFill>
                  <a:srgbClr val="231F20"/>
                </a:solidFill>
                <a:latin typeface="Arial"/>
                <a:cs typeface="Arial"/>
              </a:rPr>
              <a:t>ý</a:t>
            </a:r>
            <a:r>
              <a:rPr sz="650" spc="40" dirty="0">
                <a:solidFill>
                  <a:srgbClr val="231F20"/>
                </a:solidFill>
                <a:latin typeface="Arial"/>
                <a:cs typeface="Arial"/>
              </a:rPr>
              <a:t> </a:t>
            </a:r>
            <a:r>
              <a:rPr sz="650" spc="35" dirty="0">
                <a:solidFill>
                  <a:srgbClr val="231F20"/>
                </a:solidFill>
                <a:latin typeface="Arial"/>
                <a:cs typeface="Arial"/>
              </a:rPr>
              <a:t>ro</a:t>
            </a:r>
            <a:r>
              <a:rPr sz="650" spc="30" dirty="0">
                <a:solidFill>
                  <a:srgbClr val="231F20"/>
                </a:solidFill>
                <a:latin typeface="Arial"/>
                <a:cs typeface="Arial"/>
              </a:rPr>
              <a:t>k</a:t>
            </a:r>
            <a:r>
              <a:rPr sz="650" spc="40" dirty="0">
                <a:solidFill>
                  <a:srgbClr val="231F20"/>
                </a:solidFill>
                <a:latin typeface="Arial"/>
                <a:cs typeface="Arial"/>
              </a:rPr>
              <a:t> s</a:t>
            </a:r>
            <a:r>
              <a:rPr sz="650" spc="35" dirty="0">
                <a:solidFill>
                  <a:srgbClr val="231F20"/>
                </a:solidFill>
                <a:latin typeface="Arial"/>
                <a:cs typeface="Arial"/>
              </a:rPr>
              <a:t>e</a:t>
            </a:r>
            <a:r>
              <a:rPr sz="650" spc="40" dirty="0">
                <a:solidFill>
                  <a:srgbClr val="231F20"/>
                </a:solidFill>
                <a:latin typeface="Arial"/>
                <a:cs typeface="Arial"/>
              </a:rPr>
              <a:t> </a:t>
            </a:r>
            <a:r>
              <a:rPr sz="650" spc="50" dirty="0">
                <a:solidFill>
                  <a:srgbClr val="231F20"/>
                </a:solidFill>
                <a:latin typeface="Arial"/>
                <a:cs typeface="Arial"/>
              </a:rPr>
              <a:t>mus</a:t>
            </a:r>
            <a:r>
              <a:rPr sz="650" spc="15" dirty="0">
                <a:solidFill>
                  <a:srgbClr val="231F20"/>
                </a:solidFill>
                <a:latin typeface="Arial"/>
                <a:cs typeface="Arial"/>
              </a:rPr>
              <a:t>í</a:t>
            </a:r>
            <a:r>
              <a:rPr sz="650" spc="40" dirty="0">
                <a:solidFill>
                  <a:srgbClr val="231F20"/>
                </a:solidFill>
                <a:latin typeface="Arial"/>
                <a:cs typeface="Arial"/>
              </a:rPr>
              <a:t> porovna</a:t>
            </a:r>
            <a:r>
              <a:rPr sz="650" spc="15" dirty="0">
                <a:solidFill>
                  <a:srgbClr val="231F20"/>
                </a:solidFill>
                <a:latin typeface="Arial"/>
                <a:cs typeface="Arial"/>
              </a:rPr>
              <a:t>t</a:t>
            </a:r>
            <a:r>
              <a:rPr sz="650" spc="40" dirty="0">
                <a:solidFill>
                  <a:srgbClr val="231F20"/>
                </a:solidFill>
                <a:latin typeface="Arial"/>
                <a:cs typeface="Arial"/>
              </a:rPr>
              <a:t> </a:t>
            </a:r>
            <a:r>
              <a:rPr sz="650" spc="30" dirty="0">
                <a:solidFill>
                  <a:srgbClr val="231F20"/>
                </a:solidFill>
                <a:latin typeface="Arial"/>
                <a:cs typeface="Arial"/>
              </a:rPr>
              <a:t>s</a:t>
            </a:r>
            <a:r>
              <a:rPr sz="650" spc="40" dirty="0">
                <a:solidFill>
                  <a:srgbClr val="231F20"/>
                </a:solidFill>
                <a:latin typeface="Arial"/>
                <a:cs typeface="Arial"/>
              </a:rPr>
              <a:t> nový</a:t>
            </a:r>
            <a:r>
              <a:rPr sz="650" spc="50" dirty="0">
                <a:solidFill>
                  <a:srgbClr val="231F20"/>
                </a:solidFill>
                <a:latin typeface="Arial"/>
                <a:cs typeface="Arial"/>
              </a:rPr>
              <a:t>m</a:t>
            </a:r>
            <a:r>
              <a:rPr sz="650" spc="40" dirty="0">
                <a:solidFill>
                  <a:srgbClr val="231F20"/>
                </a:solidFill>
                <a:latin typeface="Arial"/>
                <a:cs typeface="Arial"/>
              </a:rPr>
              <a:t> </a:t>
            </a:r>
            <a:r>
              <a:rPr sz="650" spc="45" dirty="0">
                <a:solidFill>
                  <a:srgbClr val="231F20"/>
                </a:solidFill>
                <a:latin typeface="Arial"/>
                <a:cs typeface="Arial"/>
              </a:rPr>
              <a:t>oděvem</a:t>
            </a:r>
            <a:r>
              <a:rPr sz="650" spc="15" dirty="0">
                <a:solidFill>
                  <a:srgbClr val="231F20"/>
                </a:solidFill>
                <a:latin typeface="Arial"/>
                <a:cs typeface="Arial"/>
              </a:rPr>
              <a:t>.</a:t>
            </a:r>
            <a:r>
              <a:rPr sz="650" spc="40" dirty="0">
                <a:solidFill>
                  <a:srgbClr val="231F20"/>
                </a:solidFill>
                <a:latin typeface="Arial"/>
                <a:cs typeface="Arial"/>
              </a:rPr>
              <a:t> Skladován</a:t>
            </a:r>
            <a:r>
              <a:rPr sz="650" spc="15" dirty="0">
                <a:solidFill>
                  <a:srgbClr val="231F20"/>
                </a:solidFill>
                <a:latin typeface="Arial"/>
                <a:cs typeface="Arial"/>
              </a:rPr>
              <a:t>í</a:t>
            </a:r>
            <a:r>
              <a:rPr sz="650" spc="40" dirty="0">
                <a:solidFill>
                  <a:srgbClr val="231F20"/>
                </a:solidFill>
                <a:latin typeface="Arial"/>
                <a:cs typeface="Arial"/>
              </a:rPr>
              <a:t> </a:t>
            </a:r>
            <a:r>
              <a:rPr sz="650" spc="35" dirty="0">
                <a:solidFill>
                  <a:srgbClr val="231F20"/>
                </a:solidFill>
                <a:latin typeface="Arial"/>
                <a:cs typeface="Arial"/>
              </a:rPr>
              <a:t>a</a:t>
            </a:r>
            <a:r>
              <a:rPr sz="650" spc="40" dirty="0">
                <a:solidFill>
                  <a:srgbClr val="231F20"/>
                </a:solidFill>
                <a:latin typeface="Arial"/>
                <a:cs typeface="Arial"/>
              </a:rPr>
              <a:t> přeprava</a:t>
            </a:r>
            <a:r>
              <a:rPr sz="650" spc="15" dirty="0">
                <a:solidFill>
                  <a:srgbClr val="231F20"/>
                </a:solidFill>
                <a:latin typeface="Arial"/>
                <a:cs typeface="Arial"/>
              </a:rPr>
              <a:t>:</a:t>
            </a:r>
            <a:r>
              <a:rPr sz="650" spc="40" dirty="0">
                <a:solidFill>
                  <a:srgbClr val="231F20"/>
                </a:solidFill>
                <a:latin typeface="Arial"/>
                <a:cs typeface="Arial"/>
              </a:rPr>
              <a:t> </a:t>
            </a:r>
            <a:r>
              <a:rPr sz="650" spc="35" dirty="0">
                <a:solidFill>
                  <a:srgbClr val="231F20"/>
                </a:solidFill>
                <a:latin typeface="Arial"/>
                <a:cs typeface="Arial"/>
              </a:rPr>
              <a:t>Skladujte</a:t>
            </a:r>
            <a:r>
              <a:rPr sz="650" spc="40" dirty="0">
                <a:solidFill>
                  <a:srgbClr val="231F20"/>
                </a:solidFill>
                <a:latin typeface="Arial"/>
                <a:cs typeface="Arial"/>
              </a:rPr>
              <a:t> vžd</a:t>
            </a:r>
            <a:r>
              <a:rPr sz="650" spc="30" dirty="0">
                <a:solidFill>
                  <a:srgbClr val="231F20"/>
                </a:solidFill>
                <a:latin typeface="Arial"/>
                <a:cs typeface="Arial"/>
              </a:rPr>
              <a:t>y</a:t>
            </a:r>
            <a:r>
              <a:rPr sz="650" spc="40" dirty="0">
                <a:solidFill>
                  <a:srgbClr val="231F20"/>
                </a:solidFill>
                <a:latin typeface="Arial"/>
                <a:cs typeface="Arial"/>
              </a:rPr>
              <a:t> </a:t>
            </a:r>
            <a:r>
              <a:rPr sz="650" spc="45" dirty="0">
                <a:solidFill>
                  <a:srgbClr val="231F20"/>
                </a:solidFill>
                <a:latin typeface="Arial"/>
                <a:cs typeface="Arial"/>
              </a:rPr>
              <a:t>n</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čisté</a:t>
            </a:r>
            <a:r>
              <a:rPr sz="650" spc="50" dirty="0">
                <a:solidFill>
                  <a:srgbClr val="231F20"/>
                </a:solidFill>
                <a:latin typeface="Arial"/>
                <a:cs typeface="Arial"/>
              </a:rPr>
              <a:t>m</a:t>
            </a:r>
            <a:r>
              <a:rPr sz="650" spc="40" dirty="0">
                <a:solidFill>
                  <a:srgbClr val="231F20"/>
                </a:solidFill>
                <a:latin typeface="Arial"/>
                <a:cs typeface="Arial"/>
              </a:rPr>
              <a:t> </a:t>
            </a:r>
            <a:r>
              <a:rPr sz="650" spc="35" dirty="0">
                <a:solidFill>
                  <a:srgbClr val="231F20"/>
                </a:solidFill>
                <a:latin typeface="Arial"/>
                <a:cs typeface="Arial"/>
              </a:rPr>
              <a:t>a</a:t>
            </a:r>
            <a:r>
              <a:rPr sz="650" spc="40" dirty="0">
                <a:solidFill>
                  <a:srgbClr val="231F20"/>
                </a:solidFill>
                <a:latin typeface="Arial"/>
                <a:cs typeface="Arial"/>
              </a:rPr>
              <a:t> suché</a:t>
            </a:r>
            <a:r>
              <a:rPr sz="650" spc="50" dirty="0">
                <a:solidFill>
                  <a:srgbClr val="231F20"/>
                </a:solidFill>
                <a:latin typeface="Arial"/>
                <a:cs typeface="Arial"/>
              </a:rPr>
              <a:t>m</a:t>
            </a:r>
            <a:r>
              <a:rPr sz="650" spc="40" dirty="0">
                <a:solidFill>
                  <a:srgbClr val="231F20"/>
                </a:solidFill>
                <a:latin typeface="Arial"/>
                <a:cs typeface="Arial"/>
              </a:rPr>
              <a:t> místě</a:t>
            </a:r>
            <a:r>
              <a:rPr sz="650" spc="15" dirty="0">
                <a:solidFill>
                  <a:srgbClr val="231F20"/>
                </a:solidFill>
                <a:latin typeface="Arial"/>
                <a:cs typeface="Arial"/>
              </a:rPr>
              <a:t>.</a:t>
            </a:r>
            <a:r>
              <a:rPr sz="650" spc="40" dirty="0">
                <a:solidFill>
                  <a:srgbClr val="231F20"/>
                </a:solidFill>
                <a:latin typeface="Arial"/>
                <a:cs typeface="Arial"/>
              </a:rPr>
              <a:t> </a:t>
            </a:r>
            <a:r>
              <a:rPr sz="650" spc="50" dirty="0">
                <a:solidFill>
                  <a:srgbClr val="231F20"/>
                </a:solidFill>
                <a:latin typeface="Arial"/>
                <a:cs typeface="Arial"/>
              </a:rPr>
              <a:t>NESKLADUJT</a:t>
            </a:r>
            <a:r>
              <a:rPr sz="650" spc="40" dirty="0">
                <a:solidFill>
                  <a:srgbClr val="231F20"/>
                </a:solidFill>
                <a:latin typeface="Arial"/>
                <a:cs typeface="Arial"/>
              </a:rPr>
              <a:t>E </a:t>
            </a:r>
            <a:r>
              <a:rPr sz="650" spc="45" dirty="0">
                <a:solidFill>
                  <a:srgbClr val="231F20"/>
                </a:solidFill>
                <a:latin typeface="Arial"/>
                <a:cs typeface="Arial"/>
              </a:rPr>
              <a:t>n</a:t>
            </a:r>
            <a:r>
              <a:rPr sz="650" spc="35" dirty="0">
                <a:solidFill>
                  <a:srgbClr val="231F20"/>
                </a:solidFill>
                <a:latin typeface="Arial"/>
                <a:cs typeface="Arial"/>
              </a:rPr>
              <a:t>a</a:t>
            </a:r>
            <a:r>
              <a:rPr sz="650" spc="40" dirty="0">
                <a:solidFill>
                  <a:srgbClr val="231F20"/>
                </a:solidFill>
                <a:latin typeface="Arial"/>
                <a:cs typeface="Arial"/>
              </a:rPr>
              <a:t> místě</a:t>
            </a:r>
            <a:r>
              <a:rPr sz="650" spc="15" dirty="0">
                <a:solidFill>
                  <a:srgbClr val="231F20"/>
                </a:solidFill>
                <a:latin typeface="Arial"/>
                <a:cs typeface="Arial"/>
              </a:rPr>
              <a:t>,</a:t>
            </a:r>
            <a:r>
              <a:rPr sz="650" spc="40" dirty="0">
                <a:solidFill>
                  <a:srgbClr val="231F20"/>
                </a:solidFill>
                <a:latin typeface="Arial"/>
                <a:cs typeface="Arial"/>
              </a:rPr>
              <a:t> kde</a:t>
            </a:r>
            <a:r>
              <a:rPr sz="650" spc="35" dirty="0">
                <a:solidFill>
                  <a:srgbClr val="231F20"/>
                </a:solidFill>
                <a:latin typeface="Arial"/>
                <a:cs typeface="Arial"/>
              </a:rPr>
              <a:t> b</a:t>
            </a:r>
            <a:r>
              <a:rPr sz="650" spc="30" dirty="0">
                <a:solidFill>
                  <a:srgbClr val="231F20"/>
                </a:solidFill>
                <a:latin typeface="Arial"/>
                <a:cs typeface="Arial"/>
              </a:rPr>
              <a:t>y</a:t>
            </a:r>
            <a:r>
              <a:rPr sz="650" spc="40" dirty="0">
                <a:solidFill>
                  <a:srgbClr val="231F20"/>
                </a:solidFill>
                <a:latin typeface="Arial"/>
                <a:cs typeface="Arial"/>
              </a:rPr>
              <a:t> </a:t>
            </a:r>
            <a:r>
              <a:rPr sz="650" spc="50" dirty="0">
                <a:solidFill>
                  <a:srgbClr val="231F20"/>
                </a:solidFill>
                <a:latin typeface="Arial"/>
                <a:cs typeface="Arial"/>
              </a:rPr>
              <a:t>moh</a:t>
            </a:r>
            <a:r>
              <a:rPr sz="650" spc="10" dirty="0">
                <a:solidFill>
                  <a:srgbClr val="231F20"/>
                </a:solidFill>
                <a:latin typeface="Arial"/>
                <a:cs typeface="Arial"/>
              </a:rPr>
              <a:t>l</a:t>
            </a:r>
            <a:r>
              <a:rPr sz="650" spc="40" dirty="0">
                <a:solidFill>
                  <a:srgbClr val="231F20"/>
                </a:solidFill>
                <a:latin typeface="Arial"/>
                <a:cs typeface="Arial"/>
              </a:rPr>
              <a:t> bý</a:t>
            </a:r>
            <a:r>
              <a:rPr sz="650" spc="15" dirty="0">
                <a:solidFill>
                  <a:srgbClr val="231F20"/>
                </a:solidFill>
                <a:latin typeface="Arial"/>
                <a:cs typeface="Arial"/>
              </a:rPr>
              <a:t>t</a:t>
            </a:r>
            <a:r>
              <a:rPr sz="650" spc="40" dirty="0">
                <a:solidFill>
                  <a:srgbClr val="231F20"/>
                </a:solidFill>
                <a:latin typeface="Arial"/>
                <a:cs typeface="Arial"/>
              </a:rPr>
              <a:t> </a:t>
            </a:r>
            <a:r>
              <a:rPr sz="650" spc="45" dirty="0">
                <a:solidFill>
                  <a:srgbClr val="231F20"/>
                </a:solidFill>
                <a:latin typeface="Arial"/>
                <a:cs typeface="Arial"/>
              </a:rPr>
              <a:t>odě</a:t>
            </a:r>
            <a:r>
              <a:rPr sz="650" spc="30" dirty="0">
                <a:solidFill>
                  <a:srgbClr val="231F20"/>
                </a:solidFill>
                <a:latin typeface="Arial"/>
                <a:cs typeface="Arial"/>
              </a:rPr>
              <a:t>v</a:t>
            </a:r>
            <a:r>
              <a:rPr sz="650" spc="40" dirty="0">
                <a:solidFill>
                  <a:srgbClr val="231F20"/>
                </a:solidFill>
                <a:latin typeface="Arial"/>
                <a:cs typeface="Arial"/>
              </a:rPr>
              <a:t> vystaven</a:t>
            </a:r>
            <a:r>
              <a:rPr sz="650" spc="30" dirty="0">
                <a:solidFill>
                  <a:srgbClr val="231F20"/>
                </a:solidFill>
                <a:latin typeface="Arial"/>
                <a:cs typeface="Arial"/>
              </a:rPr>
              <a:t>ý</a:t>
            </a:r>
            <a:r>
              <a:rPr sz="650" spc="40" dirty="0">
                <a:solidFill>
                  <a:srgbClr val="231F20"/>
                </a:solidFill>
                <a:latin typeface="Arial"/>
                <a:cs typeface="Arial"/>
              </a:rPr>
              <a:t> </a:t>
            </a:r>
            <a:r>
              <a:rPr sz="650" spc="45" dirty="0">
                <a:solidFill>
                  <a:srgbClr val="231F20"/>
                </a:solidFill>
                <a:latin typeface="Arial"/>
                <a:cs typeface="Arial"/>
              </a:rPr>
              <a:t>přímém</a:t>
            </a:r>
            <a:r>
              <a:rPr sz="650" spc="35" dirty="0">
                <a:solidFill>
                  <a:srgbClr val="231F20"/>
                </a:solidFill>
                <a:latin typeface="Arial"/>
                <a:cs typeface="Arial"/>
              </a:rPr>
              <a:t>u</a:t>
            </a:r>
            <a:r>
              <a:rPr sz="650" spc="40" dirty="0">
                <a:solidFill>
                  <a:srgbClr val="231F20"/>
                </a:solidFill>
                <a:latin typeface="Arial"/>
                <a:cs typeface="Arial"/>
              </a:rPr>
              <a:t> slunečním</a:t>
            </a:r>
            <a:r>
              <a:rPr sz="650" spc="35" dirty="0">
                <a:solidFill>
                  <a:srgbClr val="231F20"/>
                </a:solidFill>
                <a:latin typeface="Arial"/>
                <a:cs typeface="Arial"/>
              </a:rPr>
              <a:t>u</a:t>
            </a:r>
            <a:r>
              <a:rPr sz="650" spc="40" dirty="0">
                <a:solidFill>
                  <a:srgbClr val="231F20"/>
                </a:solidFill>
                <a:latin typeface="Arial"/>
                <a:cs typeface="Arial"/>
              </a:rPr>
              <a:t> záření</a:t>
            </a:r>
            <a:r>
              <a:rPr sz="650" spc="15" dirty="0">
                <a:solidFill>
                  <a:srgbClr val="231F20"/>
                </a:solidFill>
                <a:latin typeface="Arial"/>
                <a:cs typeface="Arial"/>
              </a:rPr>
              <a:t>.</a:t>
            </a:r>
            <a:r>
              <a:rPr sz="650" spc="40" dirty="0">
                <a:solidFill>
                  <a:srgbClr val="231F20"/>
                </a:solidFill>
                <a:latin typeface="Arial"/>
                <a:cs typeface="Arial"/>
              </a:rPr>
              <a:t> Tent</a:t>
            </a:r>
            <a:r>
              <a:rPr sz="650" spc="35" dirty="0">
                <a:solidFill>
                  <a:srgbClr val="231F20"/>
                </a:solidFill>
                <a:latin typeface="Arial"/>
                <a:cs typeface="Arial"/>
              </a:rPr>
              <a:t>o</a:t>
            </a:r>
            <a:r>
              <a:rPr sz="650" spc="40" dirty="0">
                <a:solidFill>
                  <a:srgbClr val="231F20"/>
                </a:solidFill>
                <a:latin typeface="Arial"/>
                <a:cs typeface="Arial"/>
              </a:rPr>
              <a:t> </a:t>
            </a:r>
            <a:r>
              <a:rPr sz="650" spc="45" dirty="0">
                <a:solidFill>
                  <a:srgbClr val="231F20"/>
                </a:solidFill>
                <a:latin typeface="Arial"/>
                <a:cs typeface="Arial"/>
              </a:rPr>
              <a:t>odě</a:t>
            </a:r>
            <a:r>
              <a:rPr sz="650" spc="30" dirty="0">
                <a:solidFill>
                  <a:srgbClr val="231F20"/>
                </a:solidFill>
                <a:latin typeface="Arial"/>
                <a:cs typeface="Arial"/>
              </a:rPr>
              <a:t>v</a:t>
            </a:r>
            <a:r>
              <a:rPr sz="650" spc="40" dirty="0">
                <a:solidFill>
                  <a:srgbClr val="231F20"/>
                </a:solidFill>
                <a:latin typeface="Arial"/>
                <a:cs typeface="Arial"/>
              </a:rPr>
              <a:t> s</a:t>
            </a:r>
            <a:r>
              <a:rPr sz="650" spc="35" dirty="0">
                <a:solidFill>
                  <a:srgbClr val="231F20"/>
                </a:solidFill>
                <a:latin typeface="Arial"/>
                <a:cs typeface="Arial"/>
              </a:rPr>
              <a:t>e</a:t>
            </a:r>
            <a:r>
              <a:rPr sz="650" spc="40" dirty="0">
                <a:solidFill>
                  <a:srgbClr val="231F20"/>
                </a:solidFill>
                <a:latin typeface="Arial"/>
                <a:cs typeface="Arial"/>
              </a:rPr>
              <a:t> </a:t>
            </a:r>
            <a:r>
              <a:rPr sz="650" spc="50" dirty="0">
                <a:solidFill>
                  <a:srgbClr val="231F20"/>
                </a:solidFill>
                <a:latin typeface="Arial"/>
                <a:cs typeface="Arial"/>
              </a:rPr>
              <a:t>mus</a:t>
            </a:r>
            <a:r>
              <a:rPr sz="650" spc="15" dirty="0">
                <a:solidFill>
                  <a:srgbClr val="231F20"/>
                </a:solidFill>
                <a:latin typeface="Arial"/>
                <a:cs typeface="Arial"/>
              </a:rPr>
              <a:t>í</a:t>
            </a:r>
            <a:r>
              <a:rPr sz="650" spc="40" dirty="0">
                <a:solidFill>
                  <a:srgbClr val="231F20"/>
                </a:solidFill>
                <a:latin typeface="Arial"/>
                <a:cs typeface="Arial"/>
              </a:rPr>
              <a:t> převáže</a:t>
            </a:r>
            <a:r>
              <a:rPr sz="650" spc="15" dirty="0">
                <a:solidFill>
                  <a:srgbClr val="231F20"/>
                </a:solidFill>
                <a:latin typeface="Arial"/>
                <a:cs typeface="Arial"/>
              </a:rPr>
              <a:t>t</a:t>
            </a:r>
            <a:r>
              <a:rPr sz="650" spc="40" dirty="0">
                <a:solidFill>
                  <a:srgbClr val="231F20"/>
                </a:solidFill>
                <a:latin typeface="Arial"/>
                <a:cs typeface="Arial"/>
              </a:rPr>
              <a:t> </a:t>
            </a:r>
            <a:r>
              <a:rPr sz="650" spc="35" dirty="0">
                <a:solidFill>
                  <a:srgbClr val="231F20"/>
                </a:solidFill>
                <a:latin typeface="Arial"/>
                <a:cs typeface="Arial"/>
              </a:rPr>
              <a:t>tak</a:t>
            </a:r>
            <a:r>
              <a:rPr sz="650" spc="15" dirty="0">
                <a:solidFill>
                  <a:srgbClr val="231F20"/>
                </a:solidFill>
                <a:latin typeface="Arial"/>
                <a:cs typeface="Arial"/>
              </a:rPr>
              <a:t>,</a:t>
            </a:r>
            <a:r>
              <a:rPr sz="650" spc="40" dirty="0">
                <a:solidFill>
                  <a:srgbClr val="231F20"/>
                </a:solidFill>
                <a:latin typeface="Arial"/>
                <a:cs typeface="Arial"/>
              </a:rPr>
              <a:t> </a:t>
            </a:r>
            <a:r>
              <a:rPr sz="650" spc="35" dirty="0">
                <a:solidFill>
                  <a:srgbClr val="231F20"/>
                </a:solidFill>
                <a:latin typeface="Arial"/>
                <a:cs typeface="Arial"/>
              </a:rPr>
              <a:t>ja</a:t>
            </a:r>
            <a:r>
              <a:rPr sz="650" spc="30" dirty="0">
                <a:solidFill>
                  <a:srgbClr val="231F20"/>
                </a:solidFill>
                <a:latin typeface="Arial"/>
                <a:cs typeface="Arial"/>
              </a:rPr>
              <a:t>k</a:t>
            </a:r>
            <a:r>
              <a:rPr sz="650" spc="40" dirty="0">
                <a:solidFill>
                  <a:srgbClr val="231F20"/>
                </a:solidFill>
                <a:latin typeface="Arial"/>
                <a:cs typeface="Arial"/>
              </a:rPr>
              <a:t> by</a:t>
            </a:r>
            <a:r>
              <a:rPr sz="650" spc="10" dirty="0">
                <a:solidFill>
                  <a:srgbClr val="231F20"/>
                </a:solidFill>
                <a:latin typeface="Arial"/>
                <a:cs typeface="Arial"/>
              </a:rPr>
              <a:t>l</a:t>
            </a:r>
            <a:r>
              <a:rPr sz="650" spc="40" dirty="0">
                <a:solidFill>
                  <a:srgbClr val="231F20"/>
                </a:solidFill>
                <a:latin typeface="Arial"/>
                <a:cs typeface="Arial"/>
              </a:rPr>
              <a:t> </a:t>
            </a:r>
            <a:r>
              <a:rPr sz="650" spc="45" dirty="0">
                <a:solidFill>
                  <a:srgbClr val="231F20"/>
                </a:solidFill>
                <a:latin typeface="Arial"/>
                <a:cs typeface="Arial"/>
              </a:rPr>
              <a:t>dodan</a:t>
            </a:r>
            <a:r>
              <a:rPr sz="650" spc="30" dirty="0">
                <a:solidFill>
                  <a:srgbClr val="231F20"/>
                </a:solidFill>
                <a:latin typeface="Arial"/>
                <a:cs typeface="Arial"/>
              </a:rPr>
              <a:t>ý</a:t>
            </a:r>
            <a:r>
              <a:rPr sz="650" spc="40" dirty="0">
                <a:solidFill>
                  <a:srgbClr val="231F20"/>
                </a:solidFill>
                <a:latin typeface="Arial"/>
                <a:cs typeface="Arial"/>
              </a:rPr>
              <a:t> </a:t>
            </a:r>
            <a:r>
              <a:rPr sz="650" spc="45" dirty="0">
                <a:solidFill>
                  <a:srgbClr val="231F20"/>
                </a:solidFill>
                <a:latin typeface="Arial"/>
                <a:cs typeface="Arial"/>
              </a:rPr>
              <a:t>výrobcem</a:t>
            </a:r>
            <a:r>
              <a:rPr sz="650" spc="15" dirty="0">
                <a:solidFill>
                  <a:srgbClr val="231F20"/>
                </a:solidFill>
                <a:latin typeface="Arial"/>
                <a:cs typeface="Arial"/>
              </a:rPr>
              <a:t>.</a:t>
            </a:r>
            <a:r>
              <a:rPr sz="650" spc="40" dirty="0">
                <a:solidFill>
                  <a:srgbClr val="231F20"/>
                </a:solidFill>
                <a:latin typeface="Arial"/>
                <a:cs typeface="Arial"/>
              </a:rPr>
              <a:t> </a:t>
            </a:r>
            <a:r>
              <a:rPr sz="650" spc="55" dirty="0">
                <a:solidFill>
                  <a:srgbClr val="231F20"/>
                </a:solidFill>
                <a:latin typeface="Arial"/>
                <a:cs typeface="Arial"/>
              </a:rPr>
              <a:t>OPRAV</a:t>
            </a:r>
            <a:r>
              <a:rPr sz="650" spc="40" dirty="0">
                <a:solidFill>
                  <a:srgbClr val="231F20"/>
                </a:solidFill>
                <a:latin typeface="Arial"/>
                <a:cs typeface="Arial"/>
              </a:rPr>
              <a:t>A </a:t>
            </a:r>
            <a:r>
              <a:rPr sz="650" spc="3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Poku</a:t>
            </a:r>
            <a:r>
              <a:rPr sz="650" spc="35" dirty="0">
                <a:solidFill>
                  <a:srgbClr val="231F20"/>
                </a:solidFill>
                <a:latin typeface="Arial"/>
                <a:cs typeface="Arial"/>
              </a:rPr>
              <a:t>d</a:t>
            </a:r>
            <a:r>
              <a:rPr sz="650" spc="40" dirty="0">
                <a:solidFill>
                  <a:srgbClr val="231F20"/>
                </a:solidFill>
                <a:latin typeface="Arial"/>
                <a:cs typeface="Arial"/>
              </a:rPr>
              <a:t> </a:t>
            </a:r>
            <a:r>
              <a:rPr sz="650" spc="20" dirty="0">
                <a:solidFill>
                  <a:srgbClr val="231F20"/>
                </a:solidFill>
                <a:latin typeface="Arial"/>
                <a:cs typeface="Arial"/>
              </a:rPr>
              <a:t>j</a:t>
            </a:r>
            <a:r>
              <a:rPr sz="650" spc="35" dirty="0">
                <a:solidFill>
                  <a:srgbClr val="231F20"/>
                </a:solidFill>
                <a:latin typeface="Arial"/>
                <a:cs typeface="Arial"/>
              </a:rPr>
              <a:t>e</a:t>
            </a:r>
            <a:r>
              <a:rPr sz="650" spc="40" dirty="0">
                <a:solidFill>
                  <a:srgbClr val="231F20"/>
                </a:solidFill>
                <a:latin typeface="Arial"/>
                <a:cs typeface="Arial"/>
              </a:rPr>
              <a:t> výrobe</a:t>
            </a:r>
            <a:r>
              <a:rPr sz="650" spc="30" dirty="0">
                <a:solidFill>
                  <a:srgbClr val="231F20"/>
                </a:solidFill>
                <a:latin typeface="Arial"/>
                <a:cs typeface="Arial"/>
              </a:rPr>
              <a:t>k</a:t>
            </a:r>
            <a:r>
              <a:rPr sz="650" spc="40" dirty="0">
                <a:solidFill>
                  <a:srgbClr val="231F20"/>
                </a:solidFill>
                <a:latin typeface="Arial"/>
                <a:cs typeface="Arial"/>
              </a:rPr>
              <a:t> poškozený, nebud</a:t>
            </a:r>
            <a:r>
              <a:rPr sz="650" spc="35" dirty="0">
                <a:solidFill>
                  <a:srgbClr val="231F20"/>
                </a:solidFill>
                <a:latin typeface="Arial"/>
                <a:cs typeface="Arial"/>
              </a:rPr>
              <a:t>e</a:t>
            </a:r>
            <a:r>
              <a:rPr sz="650" spc="40" dirty="0">
                <a:solidFill>
                  <a:srgbClr val="231F20"/>
                </a:solidFill>
                <a:latin typeface="Arial"/>
                <a:cs typeface="Arial"/>
              </a:rPr>
              <a:t> </a:t>
            </a:r>
            <a:r>
              <a:rPr sz="650" spc="50" dirty="0">
                <a:solidFill>
                  <a:srgbClr val="231F20"/>
                </a:solidFill>
                <a:latin typeface="Arial"/>
                <a:cs typeface="Arial"/>
              </a:rPr>
              <a:t>moc</a:t>
            </a:r>
            <a:r>
              <a:rPr sz="650" spc="10" dirty="0">
                <a:solidFill>
                  <a:srgbClr val="231F20"/>
                </a:solidFill>
                <a:latin typeface="Arial"/>
                <a:cs typeface="Arial"/>
              </a:rPr>
              <a:t>i</a:t>
            </a:r>
            <a:r>
              <a:rPr sz="650" spc="40" dirty="0">
                <a:solidFill>
                  <a:srgbClr val="231F20"/>
                </a:solidFill>
                <a:latin typeface="Arial"/>
                <a:cs typeface="Arial"/>
              </a:rPr>
              <a:t> poskytova</a:t>
            </a:r>
            <a:r>
              <a:rPr sz="650" spc="15" dirty="0">
                <a:solidFill>
                  <a:srgbClr val="231F20"/>
                </a:solidFill>
                <a:latin typeface="Arial"/>
                <a:cs typeface="Arial"/>
              </a:rPr>
              <a:t>t</a:t>
            </a:r>
            <a:r>
              <a:rPr sz="650" spc="40" dirty="0">
                <a:solidFill>
                  <a:srgbClr val="231F20"/>
                </a:solidFill>
                <a:latin typeface="Arial"/>
                <a:cs typeface="Arial"/>
              </a:rPr>
              <a:t> maximáln</a:t>
            </a:r>
            <a:r>
              <a:rPr sz="650" spc="15" dirty="0">
                <a:solidFill>
                  <a:srgbClr val="231F20"/>
                </a:solidFill>
                <a:latin typeface="Arial"/>
                <a:cs typeface="Arial"/>
              </a:rPr>
              <a:t>í</a:t>
            </a:r>
            <a:r>
              <a:rPr sz="650" spc="40" dirty="0">
                <a:solidFill>
                  <a:srgbClr val="231F20"/>
                </a:solidFill>
                <a:latin typeface="Arial"/>
                <a:cs typeface="Arial"/>
              </a:rPr>
              <a:t> úrove</a:t>
            </a:r>
            <a:r>
              <a:rPr sz="650" spc="35" dirty="0">
                <a:solidFill>
                  <a:srgbClr val="231F20"/>
                </a:solidFill>
                <a:latin typeface="Arial"/>
                <a:cs typeface="Arial"/>
              </a:rPr>
              <a:t>ň</a:t>
            </a:r>
            <a:r>
              <a:rPr sz="650" spc="40" dirty="0">
                <a:solidFill>
                  <a:srgbClr val="231F20"/>
                </a:solidFill>
                <a:latin typeface="Arial"/>
                <a:cs typeface="Arial"/>
              </a:rPr>
              <a:t> ochrany</a:t>
            </a:r>
            <a:r>
              <a:rPr sz="650" spc="15" dirty="0">
                <a:solidFill>
                  <a:srgbClr val="231F20"/>
                </a:solidFill>
                <a:latin typeface="Arial"/>
                <a:cs typeface="Arial"/>
              </a:rPr>
              <a:t>,</a:t>
            </a:r>
            <a:r>
              <a:rPr sz="650" spc="40" dirty="0">
                <a:solidFill>
                  <a:srgbClr val="231F20"/>
                </a:solidFill>
                <a:latin typeface="Arial"/>
                <a:cs typeface="Arial"/>
              </a:rPr>
              <a:t> </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proto</a:t>
            </a:r>
            <a:r>
              <a:rPr sz="650" spc="40" dirty="0">
                <a:solidFill>
                  <a:srgbClr val="231F20"/>
                </a:solidFill>
                <a:latin typeface="Arial"/>
                <a:cs typeface="Arial"/>
              </a:rPr>
              <a:t> </a:t>
            </a:r>
            <a:r>
              <a:rPr sz="650" spc="20" dirty="0">
                <a:solidFill>
                  <a:srgbClr val="231F20"/>
                </a:solidFill>
                <a:latin typeface="Arial"/>
                <a:cs typeface="Arial"/>
              </a:rPr>
              <a:t>j</a:t>
            </a:r>
            <a:r>
              <a:rPr sz="650" spc="35" dirty="0">
                <a:solidFill>
                  <a:srgbClr val="231F20"/>
                </a:solidFill>
                <a:latin typeface="Arial"/>
                <a:cs typeface="Arial"/>
              </a:rPr>
              <a:t>e</a:t>
            </a:r>
            <a:r>
              <a:rPr sz="650" spc="40" dirty="0">
                <a:solidFill>
                  <a:srgbClr val="231F20"/>
                </a:solidFill>
                <a:latin typeface="Arial"/>
                <a:cs typeface="Arial"/>
              </a:rPr>
              <a:t> nut</a:t>
            </a:r>
            <a:r>
              <a:rPr sz="650" spc="45" dirty="0">
                <a:solidFill>
                  <a:srgbClr val="231F20"/>
                </a:solidFill>
                <a:latin typeface="Arial"/>
                <a:cs typeface="Arial"/>
              </a:rPr>
              <a:t>n</a:t>
            </a:r>
            <a:r>
              <a:rPr sz="650" spc="35" dirty="0">
                <a:solidFill>
                  <a:srgbClr val="231F20"/>
                </a:solidFill>
                <a:latin typeface="Arial"/>
                <a:cs typeface="Arial"/>
              </a:rPr>
              <a:t>é</a:t>
            </a:r>
            <a:r>
              <a:rPr sz="650" spc="40" dirty="0">
                <a:solidFill>
                  <a:srgbClr val="231F20"/>
                </a:solidFill>
                <a:latin typeface="Arial"/>
                <a:cs typeface="Arial"/>
              </a:rPr>
              <a:t> </a:t>
            </a:r>
            <a:r>
              <a:rPr sz="650" spc="45" dirty="0">
                <a:solidFill>
                  <a:srgbClr val="231F20"/>
                </a:solidFill>
                <a:latin typeface="Arial"/>
                <a:cs typeface="Arial"/>
              </a:rPr>
              <a:t>h</a:t>
            </a:r>
            <a:r>
              <a:rPr sz="650" spc="35" dirty="0">
                <a:solidFill>
                  <a:srgbClr val="231F20"/>
                </a:solidFill>
                <a:latin typeface="Arial"/>
                <a:cs typeface="Arial"/>
              </a:rPr>
              <a:t>o</a:t>
            </a:r>
            <a:r>
              <a:rPr sz="650" spc="40" dirty="0">
                <a:solidFill>
                  <a:srgbClr val="231F20"/>
                </a:solidFill>
                <a:latin typeface="Arial"/>
                <a:cs typeface="Arial"/>
              </a:rPr>
              <a:t> ihne</a:t>
            </a:r>
            <a:r>
              <a:rPr sz="650" spc="35" dirty="0">
                <a:solidFill>
                  <a:srgbClr val="231F20"/>
                </a:solidFill>
                <a:latin typeface="Arial"/>
                <a:cs typeface="Arial"/>
              </a:rPr>
              <a:t>d</a:t>
            </a:r>
            <a:r>
              <a:rPr sz="650" spc="40" dirty="0">
                <a:solidFill>
                  <a:srgbClr val="231F20"/>
                </a:solidFill>
                <a:latin typeface="Arial"/>
                <a:cs typeface="Arial"/>
              </a:rPr>
              <a:t> </a:t>
            </a:r>
            <a:r>
              <a:rPr sz="650" spc="35" dirty="0">
                <a:solidFill>
                  <a:srgbClr val="231F20"/>
                </a:solidFill>
                <a:latin typeface="Arial"/>
                <a:cs typeface="Arial"/>
              </a:rPr>
              <a:t>opravi</a:t>
            </a:r>
            <a:r>
              <a:rPr sz="650" spc="15" dirty="0">
                <a:solidFill>
                  <a:srgbClr val="231F20"/>
                </a:solidFill>
                <a:latin typeface="Arial"/>
                <a:cs typeface="Arial"/>
              </a:rPr>
              <a:t>t</a:t>
            </a:r>
            <a:r>
              <a:rPr sz="650" spc="40" dirty="0">
                <a:solidFill>
                  <a:srgbClr val="231F20"/>
                </a:solidFill>
                <a:latin typeface="Arial"/>
                <a:cs typeface="Arial"/>
              </a:rPr>
              <a:t> </a:t>
            </a:r>
            <a:r>
              <a:rPr sz="650" spc="45" dirty="0">
                <a:solidFill>
                  <a:srgbClr val="231F20"/>
                </a:solidFill>
                <a:latin typeface="Arial"/>
                <a:cs typeface="Arial"/>
              </a:rPr>
              <a:t>neb</a:t>
            </a:r>
            <a:r>
              <a:rPr sz="650" spc="35" dirty="0">
                <a:solidFill>
                  <a:srgbClr val="231F20"/>
                </a:solidFill>
                <a:latin typeface="Arial"/>
                <a:cs typeface="Arial"/>
              </a:rPr>
              <a:t>o</a:t>
            </a:r>
            <a:r>
              <a:rPr sz="650" spc="40" dirty="0">
                <a:solidFill>
                  <a:srgbClr val="231F20"/>
                </a:solidFill>
                <a:latin typeface="Arial"/>
                <a:cs typeface="Arial"/>
              </a:rPr>
              <a:t> vyměnit</a:t>
            </a:r>
            <a:r>
              <a:rPr sz="650" spc="15" dirty="0">
                <a:solidFill>
                  <a:srgbClr val="231F20"/>
                </a:solidFill>
                <a:latin typeface="Arial"/>
                <a:cs typeface="Arial"/>
              </a:rPr>
              <a:t>.</a:t>
            </a:r>
            <a:r>
              <a:rPr sz="650" spc="40" dirty="0">
                <a:solidFill>
                  <a:srgbClr val="231F20"/>
                </a:solidFill>
                <a:latin typeface="Arial"/>
                <a:cs typeface="Arial"/>
              </a:rPr>
              <a:t> Nikd</a:t>
            </a:r>
            <a:r>
              <a:rPr sz="650" spc="30" dirty="0">
                <a:solidFill>
                  <a:srgbClr val="231F20"/>
                </a:solidFill>
                <a:latin typeface="Arial"/>
                <a:cs typeface="Arial"/>
              </a:rPr>
              <a:t>y</a:t>
            </a:r>
            <a:r>
              <a:rPr sz="650" spc="40" dirty="0">
                <a:solidFill>
                  <a:srgbClr val="231F20"/>
                </a:solidFill>
                <a:latin typeface="Arial"/>
                <a:cs typeface="Arial"/>
              </a:rPr>
              <a:t> nepoužívejt</a:t>
            </a:r>
            <a:r>
              <a:rPr sz="650" spc="35" dirty="0">
                <a:solidFill>
                  <a:srgbClr val="231F20"/>
                </a:solidFill>
                <a:latin typeface="Arial"/>
                <a:cs typeface="Arial"/>
              </a:rPr>
              <a:t>e</a:t>
            </a:r>
            <a:r>
              <a:rPr sz="650" spc="40" dirty="0">
                <a:solidFill>
                  <a:srgbClr val="231F20"/>
                </a:solidFill>
                <a:latin typeface="Arial"/>
                <a:cs typeface="Arial"/>
              </a:rPr>
              <a:t> poškozen</a:t>
            </a:r>
            <a:r>
              <a:rPr sz="650" spc="30" dirty="0">
                <a:solidFill>
                  <a:srgbClr val="231F20"/>
                </a:solidFill>
                <a:latin typeface="Arial"/>
                <a:cs typeface="Arial"/>
              </a:rPr>
              <a:t>ý</a:t>
            </a:r>
            <a:r>
              <a:rPr sz="650" spc="40" dirty="0">
                <a:solidFill>
                  <a:srgbClr val="231F20"/>
                </a:solidFill>
                <a:latin typeface="Arial"/>
                <a:cs typeface="Arial"/>
              </a:rPr>
              <a:t> výrobek</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Oprav</a:t>
            </a:r>
            <a:r>
              <a:rPr sz="650" spc="35" dirty="0">
                <a:solidFill>
                  <a:srgbClr val="231F20"/>
                </a:solidFill>
                <a:latin typeface="Arial"/>
                <a:cs typeface="Arial"/>
              </a:rPr>
              <a:t>a</a:t>
            </a:r>
            <a:r>
              <a:rPr sz="650" spc="40" dirty="0">
                <a:solidFill>
                  <a:srgbClr val="231F20"/>
                </a:solidFill>
                <a:latin typeface="Arial"/>
                <a:cs typeface="Arial"/>
              </a:rPr>
              <a:t> tohot</a:t>
            </a:r>
            <a:r>
              <a:rPr sz="650" spc="35" dirty="0">
                <a:solidFill>
                  <a:srgbClr val="231F20"/>
                </a:solidFill>
                <a:latin typeface="Arial"/>
                <a:cs typeface="Arial"/>
              </a:rPr>
              <a:t>o</a:t>
            </a:r>
            <a:r>
              <a:rPr sz="650" spc="40" dirty="0">
                <a:solidFill>
                  <a:srgbClr val="231F20"/>
                </a:solidFill>
                <a:latin typeface="Arial"/>
                <a:cs typeface="Arial"/>
              </a:rPr>
              <a:t> výrobku</a:t>
            </a:r>
            <a:r>
              <a:rPr sz="650" spc="25" dirty="0">
                <a:solidFill>
                  <a:srgbClr val="231F20"/>
                </a:solidFill>
                <a:latin typeface="Arial"/>
                <a:cs typeface="Arial"/>
              </a:rPr>
              <a:t>   j</a:t>
            </a:r>
            <a:r>
              <a:rPr sz="650" spc="35" dirty="0">
                <a:solidFill>
                  <a:srgbClr val="231F20"/>
                </a:solidFill>
                <a:latin typeface="Arial"/>
                <a:cs typeface="Arial"/>
              </a:rPr>
              <a:t>e</a:t>
            </a:r>
            <a:r>
              <a:rPr sz="650" spc="40" dirty="0">
                <a:solidFill>
                  <a:srgbClr val="231F20"/>
                </a:solidFill>
                <a:latin typeface="Arial"/>
                <a:cs typeface="Arial"/>
              </a:rPr>
              <a:t> </a:t>
            </a:r>
            <a:r>
              <a:rPr sz="650" spc="35" dirty="0">
                <a:solidFill>
                  <a:srgbClr val="231F20"/>
                </a:solidFill>
                <a:latin typeface="Arial"/>
                <a:cs typeface="Arial"/>
              </a:rPr>
              <a:t>přípustná</a:t>
            </a:r>
            <a:r>
              <a:rPr sz="650" spc="40" dirty="0">
                <a:solidFill>
                  <a:srgbClr val="231F20"/>
                </a:solidFill>
                <a:latin typeface="Arial"/>
                <a:cs typeface="Arial"/>
              </a:rPr>
              <a:t> </a:t>
            </a:r>
            <a:r>
              <a:rPr sz="650" spc="45" dirty="0">
                <a:solidFill>
                  <a:srgbClr val="231F20"/>
                </a:solidFill>
                <a:latin typeface="Arial"/>
                <a:cs typeface="Arial"/>
              </a:rPr>
              <a:t>pouz</a:t>
            </a:r>
            <a:r>
              <a:rPr sz="650" spc="35" dirty="0">
                <a:solidFill>
                  <a:srgbClr val="231F20"/>
                </a:solidFill>
                <a:latin typeface="Arial"/>
                <a:cs typeface="Arial"/>
              </a:rPr>
              <a:t>e</a:t>
            </a:r>
            <a:r>
              <a:rPr sz="650" spc="40" dirty="0">
                <a:solidFill>
                  <a:srgbClr val="231F20"/>
                </a:solidFill>
                <a:latin typeface="Arial"/>
                <a:cs typeface="Arial"/>
              </a:rPr>
              <a:t> </a:t>
            </a:r>
            <a:r>
              <a:rPr sz="650" spc="30" dirty="0">
                <a:solidFill>
                  <a:srgbClr val="231F20"/>
                </a:solidFill>
                <a:latin typeface="Arial"/>
                <a:cs typeface="Arial"/>
              </a:rPr>
              <a:t>v</a:t>
            </a:r>
            <a:r>
              <a:rPr sz="650" spc="40" dirty="0">
                <a:solidFill>
                  <a:srgbClr val="231F20"/>
                </a:solidFill>
                <a:latin typeface="Arial"/>
                <a:cs typeface="Arial"/>
              </a:rPr>
              <a:t> případě</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poku</a:t>
            </a:r>
            <a:r>
              <a:rPr sz="650" spc="35" dirty="0">
                <a:solidFill>
                  <a:srgbClr val="231F20"/>
                </a:solidFill>
                <a:latin typeface="Arial"/>
                <a:cs typeface="Arial"/>
              </a:rPr>
              <a:t>d</a:t>
            </a:r>
            <a:r>
              <a:rPr sz="650" spc="40" dirty="0">
                <a:solidFill>
                  <a:srgbClr val="231F20"/>
                </a:solidFill>
                <a:latin typeface="Arial"/>
                <a:cs typeface="Arial"/>
              </a:rPr>
              <a:t> nejso</a:t>
            </a:r>
            <a:r>
              <a:rPr sz="650" spc="35" dirty="0">
                <a:solidFill>
                  <a:srgbClr val="231F20"/>
                </a:solidFill>
                <a:latin typeface="Arial"/>
                <a:cs typeface="Arial"/>
              </a:rPr>
              <a:t>u</a:t>
            </a:r>
            <a:r>
              <a:rPr sz="650" spc="40" dirty="0">
                <a:solidFill>
                  <a:srgbClr val="231F20"/>
                </a:solidFill>
                <a:latin typeface="Arial"/>
                <a:cs typeface="Arial"/>
              </a:rPr>
              <a:t> </a:t>
            </a:r>
            <a:r>
              <a:rPr sz="650" spc="45" dirty="0">
                <a:solidFill>
                  <a:srgbClr val="231F20"/>
                </a:solidFill>
                <a:latin typeface="Arial"/>
                <a:cs typeface="Arial"/>
              </a:rPr>
              <a:t>omezen</a:t>
            </a:r>
            <a:r>
              <a:rPr sz="650" spc="35" dirty="0">
                <a:solidFill>
                  <a:srgbClr val="231F20"/>
                </a:solidFill>
                <a:latin typeface="Arial"/>
                <a:cs typeface="Arial"/>
              </a:rPr>
              <a:t>é</a:t>
            </a:r>
            <a:r>
              <a:rPr sz="650" spc="40" dirty="0">
                <a:solidFill>
                  <a:srgbClr val="231F20"/>
                </a:solidFill>
                <a:latin typeface="Arial"/>
                <a:cs typeface="Arial"/>
              </a:rPr>
              <a:t> požadavk</a:t>
            </a:r>
            <a:r>
              <a:rPr sz="650" spc="30" dirty="0">
                <a:solidFill>
                  <a:srgbClr val="231F20"/>
                </a:solidFill>
                <a:latin typeface="Arial"/>
                <a:cs typeface="Arial"/>
              </a:rPr>
              <a:t>y</a:t>
            </a:r>
            <a:r>
              <a:rPr sz="650" spc="40" dirty="0">
                <a:solidFill>
                  <a:srgbClr val="231F20"/>
                </a:solidFill>
                <a:latin typeface="Arial"/>
                <a:cs typeface="Arial"/>
              </a:rPr>
              <a:t> </a:t>
            </a:r>
            <a:r>
              <a:rPr sz="650" spc="35" dirty="0">
                <a:solidFill>
                  <a:srgbClr val="231F20"/>
                </a:solidFill>
                <a:latin typeface="Arial"/>
                <a:cs typeface="Arial"/>
              </a:rPr>
              <a:t>tohoto</a:t>
            </a:r>
            <a:r>
              <a:rPr sz="650" spc="40" dirty="0">
                <a:solidFill>
                  <a:srgbClr val="231F20"/>
                </a:solidFill>
                <a:latin typeface="Arial"/>
                <a:cs typeface="Arial"/>
              </a:rPr>
              <a:t> </a:t>
            </a:r>
            <a:r>
              <a:rPr sz="650" spc="45" dirty="0">
                <a:solidFill>
                  <a:srgbClr val="231F20"/>
                </a:solidFill>
                <a:latin typeface="Arial"/>
                <a:cs typeface="Arial"/>
              </a:rPr>
              <a:t>oděvu</a:t>
            </a:r>
            <a:r>
              <a:rPr sz="650" spc="15" dirty="0">
                <a:solidFill>
                  <a:srgbClr val="231F20"/>
                </a:solidFill>
                <a:latin typeface="Arial"/>
                <a:cs typeface="Arial"/>
              </a:rPr>
              <a:t>.</a:t>
            </a:r>
            <a:r>
              <a:rPr sz="650" spc="40" dirty="0">
                <a:solidFill>
                  <a:srgbClr val="231F20"/>
                </a:solidFill>
                <a:latin typeface="Arial"/>
                <a:cs typeface="Arial"/>
              </a:rPr>
              <a:t> V případ</a:t>
            </a:r>
            <a:r>
              <a:rPr sz="650" spc="35" dirty="0">
                <a:solidFill>
                  <a:srgbClr val="231F20"/>
                </a:solidFill>
                <a:latin typeface="Arial"/>
                <a:cs typeface="Arial"/>
              </a:rPr>
              <a:t>ě</a:t>
            </a:r>
            <a:r>
              <a:rPr sz="650" spc="40" dirty="0">
                <a:solidFill>
                  <a:srgbClr val="231F20"/>
                </a:solidFill>
                <a:latin typeface="Arial"/>
                <a:cs typeface="Arial"/>
              </a:rPr>
              <a:t> pochybnost</a:t>
            </a:r>
            <a:r>
              <a:rPr sz="650" spc="15" dirty="0">
                <a:solidFill>
                  <a:srgbClr val="231F20"/>
                </a:solidFill>
                <a:latin typeface="Arial"/>
                <a:cs typeface="Arial"/>
              </a:rPr>
              <a:t>í</a:t>
            </a:r>
            <a:r>
              <a:rPr sz="650" spc="40" dirty="0">
                <a:solidFill>
                  <a:srgbClr val="231F20"/>
                </a:solidFill>
                <a:latin typeface="Arial"/>
                <a:cs typeface="Arial"/>
              </a:rPr>
              <a:t> </a:t>
            </a:r>
            <a:r>
              <a:rPr sz="650" spc="35" dirty="0">
                <a:solidFill>
                  <a:srgbClr val="231F20"/>
                </a:solidFill>
                <a:latin typeface="Arial"/>
                <a:cs typeface="Arial"/>
              </a:rPr>
              <a:t>kontaktujte</a:t>
            </a:r>
            <a:r>
              <a:rPr sz="650" spc="40" dirty="0">
                <a:solidFill>
                  <a:srgbClr val="231F20"/>
                </a:solidFill>
                <a:latin typeface="Arial"/>
                <a:cs typeface="Arial"/>
              </a:rPr>
              <a:t> pře</a:t>
            </a:r>
            <a:r>
              <a:rPr sz="650" spc="35" dirty="0">
                <a:solidFill>
                  <a:srgbClr val="231F20"/>
                </a:solidFill>
                <a:latin typeface="Arial"/>
                <a:cs typeface="Arial"/>
              </a:rPr>
              <a:t>d</a:t>
            </a:r>
            <a:r>
              <a:rPr sz="650" spc="40" dirty="0">
                <a:solidFill>
                  <a:srgbClr val="231F20"/>
                </a:solidFill>
                <a:latin typeface="Arial"/>
                <a:cs typeface="Arial"/>
              </a:rPr>
              <a:t> opravo</a:t>
            </a:r>
            <a:r>
              <a:rPr sz="650" spc="35" dirty="0">
                <a:solidFill>
                  <a:srgbClr val="231F20"/>
                </a:solidFill>
                <a:latin typeface="Arial"/>
                <a:cs typeface="Arial"/>
              </a:rPr>
              <a:t>u</a:t>
            </a:r>
            <a:r>
              <a:rPr sz="650" spc="40" dirty="0">
                <a:solidFill>
                  <a:srgbClr val="231F20"/>
                </a:solidFill>
                <a:latin typeface="Arial"/>
                <a:cs typeface="Arial"/>
              </a:rPr>
              <a:t> výrobk</a:t>
            </a:r>
            <a:r>
              <a:rPr sz="650" spc="35" dirty="0">
                <a:solidFill>
                  <a:srgbClr val="231F20"/>
                </a:solidFill>
                <a:latin typeface="Arial"/>
                <a:cs typeface="Arial"/>
              </a:rPr>
              <a:t>u</a:t>
            </a:r>
            <a:r>
              <a:rPr sz="650" spc="40" dirty="0">
                <a:solidFill>
                  <a:srgbClr val="231F20"/>
                </a:solidFill>
                <a:latin typeface="Arial"/>
                <a:cs typeface="Arial"/>
              </a:rPr>
              <a:t> </a:t>
            </a:r>
            <a:r>
              <a:rPr sz="650" spc="35" dirty="0">
                <a:solidFill>
                  <a:srgbClr val="231F20"/>
                </a:solidFill>
                <a:latin typeface="Arial"/>
                <a:cs typeface="Arial"/>
              </a:rPr>
              <a:t>níže</a:t>
            </a:r>
            <a:r>
              <a:rPr sz="650" spc="40" dirty="0">
                <a:solidFill>
                  <a:srgbClr val="231F20"/>
                </a:solidFill>
                <a:latin typeface="Arial"/>
                <a:cs typeface="Arial"/>
              </a:rPr>
              <a:t> </a:t>
            </a:r>
            <a:r>
              <a:rPr sz="650" spc="45" dirty="0">
                <a:solidFill>
                  <a:srgbClr val="231F20"/>
                </a:solidFill>
                <a:latin typeface="Arial"/>
                <a:cs typeface="Arial"/>
              </a:rPr>
              <a:t>uvedenéh</a:t>
            </a:r>
            <a:r>
              <a:rPr sz="650" spc="35" dirty="0">
                <a:solidFill>
                  <a:srgbClr val="231F20"/>
                </a:solidFill>
                <a:latin typeface="Arial"/>
                <a:cs typeface="Arial"/>
              </a:rPr>
              <a:t>o</a:t>
            </a:r>
            <a:r>
              <a:rPr sz="650" spc="40" dirty="0">
                <a:solidFill>
                  <a:srgbClr val="231F20"/>
                </a:solidFill>
                <a:latin typeface="Arial"/>
                <a:cs typeface="Arial"/>
              </a:rPr>
              <a:t> výrobce.</a:t>
            </a:r>
            <a:r>
              <a:rPr sz="650" spc="25" dirty="0">
                <a:solidFill>
                  <a:srgbClr val="231F20"/>
                </a:solidFill>
                <a:latin typeface="Arial"/>
                <a:cs typeface="Arial"/>
              </a:rPr>
              <a:t>  </a:t>
            </a:r>
            <a:r>
              <a:rPr sz="650" spc="35" dirty="0">
                <a:solidFill>
                  <a:srgbClr val="231F20"/>
                </a:solidFill>
                <a:latin typeface="Arial"/>
                <a:cs typeface="Arial"/>
              </a:rPr>
              <a:t> Pro</a:t>
            </a:r>
            <a:r>
              <a:rPr sz="650" spc="40" dirty="0">
                <a:solidFill>
                  <a:srgbClr val="231F20"/>
                </a:solidFill>
                <a:latin typeface="Arial"/>
                <a:cs typeface="Arial"/>
              </a:rPr>
              <a:t> </a:t>
            </a:r>
            <a:r>
              <a:rPr sz="650" spc="35" dirty="0">
                <a:solidFill>
                  <a:srgbClr val="231F20"/>
                </a:solidFill>
                <a:latin typeface="Arial"/>
                <a:cs typeface="Arial"/>
              </a:rPr>
              <a:t>náležitou</a:t>
            </a:r>
            <a:r>
              <a:rPr sz="650" spc="40" dirty="0">
                <a:solidFill>
                  <a:srgbClr val="231F20"/>
                </a:solidFill>
                <a:latin typeface="Arial"/>
                <a:cs typeface="Arial"/>
              </a:rPr>
              <a:t> </a:t>
            </a:r>
            <a:r>
              <a:rPr sz="650" spc="35" dirty="0">
                <a:solidFill>
                  <a:srgbClr val="231F20"/>
                </a:solidFill>
                <a:latin typeface="Arial"/>
                <a:cs typeface="Arial"/>
              </a:rPr>
              <a:t>likvidac</a:t>
            </a:r>
            <a:r>
              <a:rPr sz="650" spc="10" dirty="0">
                <a:solidFill>
                  <a:srgbClr val="231F20"/>
                </a:solidFill>
                <a:latin typeface="Arial"/>
                <a:cs typeface="Arial"/>
              </a:rPr>
              <a:t>i</a:t>
            </a:r>
            <a:r>
              <a:rPr sz="650" spc="40" dirty="0">
                <a:solidFill>
                  <a:srgbClr val="231F20"/>
                </a:solidFill>
                <a:latin typeface="Arial"/>
                <a:cs typeface="Arial"/>
              </a:rPr>
              <a:t> </a:t>
            </a:r>
            <a:r>
              <a:rPr sz="650" spc="45" dirty="0">
                <a:solidFill>
                  <a:srgbClr val="231F20"/>
                </a:solidFill>
                <a:latin typeface="Arial"/>
                <a:cs typeface="Arial"/>
              </a:rPr>
              <a:t>oděv</a:t>
            </a:r>
            <a:r>
              <a:rPr sz="650" spc="35" dirty="0">
                <a:solidFill>
                  <a:srgbClr val="231F20"/>
                </a:solidFill>
                <a:latin typeface="Arial"/>
                <a:cs typeface="Arial"/>
              </a:rPr>
              <a:t>u</a:t>
            </a:r>
            <a:r>
              <a:rPr sz="650" spc="40" dirty="0">
                <a:solidFill>
                  <a:srgbClr val="231F20"/>
                </a:solidFill>
                <a:latin typeface="Arial"/>
                <a:cs typeface="Arial"/>
              </a:rPr>
              <a:t> </a:t>
            </a:r>
            <a:r>
              <a:rPr sz="650" spc="35" dirty="0">
                <a:solidFill>
                  <a:srgbClr val="231F20"/>
                </a:solidFill>
                <a:latin typeface="Arial"/>
                <a:cs typeface="Arial"/>
              </a:rPr>
              <a:t>kontaktujte</a:t>
            </a:r>
            <a:r>
              <a:rPr sz="650" spc="40" dirty="0">
                <a:solidFill>
                  <a:srgbClr val="231F20"/>
                </a:solidFill>
                <a:latin typeface="Arial"/>
                <a:cs typeface="Arial"/>
              </a:rPr>
              <a:t> vašeh</a:t>
            </a:r>
            <a:r>
              <a:rPr sz="650" spc="35" dirty="0">
                <a:solidFill>
                  <a:srgbClr val="231F20"/>
                </a:solidFill>
                <a:latin typeface="Arial"/>
                <a:cs typeface="Arial"/>
              </a:rPr>
              <a:t>o</a:t>
            </a:r>
            <a:r>
              <a:rPr sz="650" spc="40" dirty="0">
                <a:solidFill>
                  <a:srgbClr val="231F20"/>
                </a:solidFill>
                <a:latin typeface="Arial"/>
                <a:cs typeface="Arial"/>
              </a:rPr>
              <a:t> správc</a:t>
            </a:r>
            <a:r>
              <a:rPr sz="650" spc="35" dirty="0">
                <a:solidFill>
                  <a:srgbClr val="231F20"/>
                </a:solidFill>
                <a:latin typeface="Arial"/>
                <a:cs typeface="Arial"/>
              </a:rPr>
              <a:t>e</a:t>
            </a:r>
            <a:r>
              <a:rPr sz="650" spc="40" dirty="0">
                <a:solidFill>
                  <a:srgbClr val="231F20"/>
                </a:solidFill>
                <a:latin typeface="Arial"/>
                <a:cs typeface="Arial"/>
              </a:rPr>
              <a:t> </a:t>
            </a:r>
            <a:r>
              <a:rPr sz="650" spc="40" dirty="0" err="1">
                <a:solidFill>
                  <a:srgbClr val="231F20"/>
                </a:solidFill>
                <a:latin typeface="Arial"/>
                <a:cs typeface="Arial"/>
              </a:rPr>
              <a:t>odpadů</a:t>
            </a:r>
            <a:r>
              <a:rPr sz="650" spc="40" dirty="0">
                <a:solidFill>
                  <a:srgbClr val="231F20"/>
                </a:solidFill>
                <a:latin typeface="Arial"/>
                <a:cs typeface="Arial"/>
              </a:rPr>
              <a:t>.</a:t>
            </a:r>
            <a:r>
              <a:rPr lang="fr-FR" sz="650" spc="40" dirty="0">
                <a:solidFill>
                  <a:srgbClr val="231F20"/>
                </a:solidFill>
                <a:latin typeface="Arial"/>
                <a:cs typeface="Arial"/>
              </a:rPr>
              <a:t> </a:t>
            </a:r>
            <a:r>
              <a:rPr lang="fr-FR" altLang="fr-FR" sz="650" spc="40" dirty="0" err="1">
                <a:solidFill>
                  <a:srgbClr val="231F20"/>
                </a:solidFill>
                <a:latin typeface="Arial"/>
                <a:cs typeface="Arial"/>
              </a:rPr>
              <a:t>Prohlášení</a:t>
            </a:r>
            <a:r>
              <a:rPr lang="fr-FR" altLang="fr-FR" sz="650" spc="40" dirty="0">
                <a:solidFill>
                  <a:srgbClr val="231F20"/>
                </a:solidFill>
                <a:latin typeface="Arial"/>
                <a:cs typeface="Arial"/>
              </a:rPr>
              <a:t> o </a:t>
            </a:r>
            <a:r>
              <a:rPr lang="fr-FR" altLang="fr-FR" sz="650" spc="40" dirty="0" err="1">
                <a:solidFill>
                  <a:srgbClr val="231F20"/>
                </a:solidFill>
                <a:latin typeface="Arial"/>
                <a:cs typeface="Arial"/>
              </a:rPr>
              <a:t>shodě</a:t>
            </a:r>
            <a:r>
              <a:rPr lang="fr-FR" altLang="fr-FR" sz="650" spc="40" dirty="0">
                <a:solidFill>
                  <a:srgbClr val="231F20"/>
                </a:solidFill>
                <a:latin typeface="Arial"/>
                <a:cs typeface="Arial"/>
              </a:rPr>
              <a:t> je k </a:t>
            </a:r>
            <a:r>
              <a:rPr lang="fr-FR" altLang="fr-FR" sz="650" spc="40" dirty="0" err="1">
                <a:solidFill>
                  <a:srgbClr val="231F20"/>
                </a:solidFill>
                <a:latin typeface="Arial"/>
                <a:cs typeface="Arial"/>
              </a:rPr>
              <a:t>dispozici</a:t>
            </a:r>
            <a:r>
              <a:rPr lang="fr-FR" altLang="fr-FR" sz="650" spc="40" dirty="0">
                <a:solidFill>
                  <a:srgbClr val="231F20"/>
                </a:solidFill>
                <a:latin typeface="Arial"/>
                <a:cs typeface="Arial"/>
              </a:rPr>
              <a:t> na </a:t>
            </a:r>
            <a:r>
              <a:rPr lang="fr-FR" altLang="fr-FR" sz="650" spc="40" dirty="0" err="1">
                <a:solidFill>
                  <a:srgbClr val="231F20"/>
                </a:solidFill>
                <a:latin typeface="Arial"/>
                <a:cs typeface="Arial"/>
              </a:rPr>
              <a:t>webových</a:t>
            </a:r>
            <a:r>
              <a:rPr lang="fr-FR" altLang="fr-FR" sz="650" spc="40" dirty="0">
                <a:solidFill>
                  <a:srgbClr val="231F20"/>
                </a:solidFill>
                <a:latin typeface="Arial"/>
                <a:cs typeface="Arial"/>
              </a:rPr>
              <a:t> </a:t>
            </a:r>
            <a:r>
              <a:rPr lang="fr-FR" altLang="fr-FR" sz="650" spc="40" dirty="0" err="1">
                <a:solidFill>
                  <a:srgbClr val="231F20"/>
                </a:solidFill>
                <a:latin typeface="Arial"/>
                <a:cs typeface="Arial"/>
              </a:rPr>
              <a:t>stránkách</a:t>
            </a:r>
            <a:r>
              <a:rPr lang="fr-FR" altLang="fr-FR" sz="650" spc="40" dirty="0">
                <a:solidFill>
                  <a:srgbClr val="231F20"/>
                </a:solidFill>
                <a:latin typeface="Arial"/>
                <a:cs typeface="Arial"/>
              </a:rPr>
              <a:t>: </a:t>
            </a:r>
            <a:r>
              <a:rPr lang="fr-FR" altLang="fr-FR" sz="650" spc="40" dirty="0" err="1">
                <a:solidFill>
                  <a:srgbClr val="231F20"/>
                </a:solidFill>
                <a:latin typeface="Arial"/>
                <a:cs typeface="Arial"/>
              </a:rPr>
              <a:t>viz</a:t>
            </a:r>
            <a:r>
              <a:rPr lang="fr-FR" altLang="fr-FR" sz="650" spc="40" dirty="0">
                <a:solidFill>
                  <a:srgbClr val="231F20"/>
                </a:solidFill>
                <a:latin typeface="Arial"/>
                <a:cs typeface="Arial"/>
              </a:rPr>
              <a:t>. **.</a:t>
            </a:r>
            <a:endParaRPr sz="650" spc="40" dirty="0">
              <a:solidFill>
                <a:srgbClr val="231F20"/>
              </a:solidFill>
              <a:latin typeface="Arial"/>
              <a:cs typeface="Arial"/>
            </a:endParaRPr>
          </a:p>
        </p:txBody>
      </p:sp>
      <p:sp>
        <p:nvSpPr>
          <p:cNvPr id="40" name="object 40"/>
          <p:cNvSpPr/>
          <p:nvPr/>
        </p:nvSpPr>
        <p:spPr>
          <a:xfrm>
            <a:off x="100708" y="5984233"/>
            <a:ext cx="7331825" cy="756815"/>
          </a:xfrm>
          <a:custGeom>
            <a:avLst/>
            <a:gdLst/>
            <a:ahLst/>
            <a:cxnLst/>
            <a:rect l="l" t="t" r="r" b="b"/>
            <a:pathLst>
              <a:path w="7199833" h="791997">
                <a:moveTo>
                  <a:pt x="7199833" y="791997"/>
                </a:moveTo>
                <a:lnTo>
                  <a:pt x="0" y="791997"/>
                </a:lnTo>
                <a:lnTo>
                  <a:pt x="0" y="0"/>
                </a:lnTo>
                <a:lnTo>
                  <a:pt x="7199833" y="0"/>
                </a:lnTo>
                <a:lnTo>
                  <a:pt x="7199833" y="791997"/>
                </a:lnTo>
                <a:close/>
              </a:path>
            </a:pathLst>
          </a:custGeom>
          <a:ln w="12700">
            <a:solidFill>
              <a:srgbClr val="231F20"/>
            </a:solidFill>
          </a:ln>
        </p:spPr>
        <p:txBody>
          <a:bodyPr wrap="square" lIns="36000" tIns="0" rIns="36000" bIns="0" rtlCol="0">
            <a:noAutofit/>
          </a:bodyPr>
          <a:lstStyle/>
          <a:p>
            <a:endParaRPr/>
          </a:p>
        </p:txBody>
      </p:sp>
      <p:grpSp>
        <p:nvGrpSpPr>
          <p:cNvPr id="72" name="Groupe 71">
            <a:extLst>
              <a:ext uri="{FF2B5EF4-FFF2-40B4-BE49-F238E27FC236}">
                <a16:creationId xmlns:a16="http://schemas.microsoft.com/office/drawing/2014/main" id="{C33B0456-56F1-4D52-99B1-0D449C86E0B5}"/>
              </a:ext>
            </a:extLst>
          </p:cNvPr>
          <p:cNvGrpSpPr/>
          <p:nvPr/>
        </p:nvGrpSpPr>
        <p:grpSpPr>
          <a:xfrm>
            <a:off x="7190317" y="5996456"/>
            <a:ext cx="228155" cy="213931"/>
            <a:chOff x="7151903" y="6336004"/>
            <a:chExt cx="228155" cy="213931"/>
          </a:xfrm>
        </p:grpSpPr>
        <p:sp>
          <p:nvSpPr>
            <p:cNvPr id="41" name="object 41"/>
            <p:cNvSpPr/>
            <p:nvPr/>
          </p:nvSpPr>
          <p:spPr>
            <a:xfrm>
              <a:off x="7151903" y="6336004"/>
              <a:ext cx="228155" cy="213931"/>
            </a:xfrm>
            <a:custGeom>
              <a:avLst/>
              <a:gdLst/>
              <a:ahLst/>
              <a:cxnLst/>
              <a:rect l="l" t="t" r="r" b="b"/>
              <a:pathLst>
                <a:path w="228155" h="213931">
                  <a:moveTo>
                    <a:pt x="228155" y="213931"/>
                  </a:moveTo>
                  <a:lnTo>
                    <a:pt x="0" y="213931"/>
                  </a:lnTo>
                  <a:lnTo>
                    <a:pt x="0" y="0"/>
                  </a:lnTo>
                  <a:lnTo>
                    <a:pt x="228155" y="0"/>
                  </a:lnTo>
                  <a:lnTo>
                    <a:pt x="228155" y="213931"/>
                  </a:lnTo>
                  <a:close/>
                </a:path>
              </a:pathLst>
            </a:custGeom>
            <a:solidFill>
              <a:srgbClr val="231F20"/>
            </a:solidFill>
          </p:spPr>
          <p:txBody>
            <a:bodyPr wrap="square" lIns="0" tIns="0" rIns="0" bIns="0" rtlCol="0">
              <a:noAutofit/>
            </a:bodyPr>
            <a:lstStyle/>
            <a:p>
              <a:endParaRPr/>
            </a:p>
          </p:txBody>
        </p:sp>
        <p:sp>
          <p:nvSpPr>
            <p:cNvPr id="42" name="object 42"/>
            <p:cNvSpPr txBox="1"/>
            <p:nvPr/>
          </p:nvSpPr>
          <p:spPr>
            <a:xfrm>
              <a:off x="7189389" y="6380966"/>
              <a:ext cx="155575" cy="133985"/>
            </a:xfrm>
            <a:prstGeom prst="rect">
              <a:avLst/>
            </a:prstGeom>
          </p:spPr>
          <p:txBody>
            <a:bodyPr vert="horz" wrap="square" lIns="0" tIns="0" rIns="0" bIns="0" rtlCol="0">
              <a:noAutofit/>
            </a:bodyPr>
            <a:lstStyle/>
            <a:p>
              <a:pPr marL="12700">
                <a:lnSpc>
                  <a:spcPct val="100000"/>
                </a:lnSpc>
              </a:pPr>
              <a:r>
                <a:rPr sz="800" b="1" dirty="0">
                  <a:solidFill>
                    <a:srgbClr val="FFFFFF"/>
                  </a:solidFill>
                  <a:latin typeface="Arial"/>
                  <a:cs typeface="Arial"/>
                </a:rPr>
                <a:t>SL</a:t>
              </a:r>
              <a:endParaRPr sz="800">
                <a:latin typeface="Arial"/>
                <a:cs typeface="Arial"/>
              </a:endParaRPr>
            </a:p>
          </p:txBody>
        </p:sp>
      </p:grpSp>
      <p:sp>
        <p:nvSpPr>
          <p:cNvPr id="44" name="object 44"/>
          <p:cNvSpPr txBox="1"/>
          <p:nvPr/>
        </p:nvSpPr>
        <p:spPr>
          <a:xfrm>
            <a:off x="116186" y="5984299"/>
            <a:ext cx="7318175" cy="729845"/>
          </a:xfrm>
          <a:prstGeom prst="rect">
            <a:avLst/>
          </a:prstGeom>
        </p:spPr>
        <p:txBody>
          <a:bodyPr vert="horz" wrap="square" lIns="0" tIns="0" rIns="0" bIns="0" rtlCol="0">
            <a:noAutofit/>
          </a:bodyPr>
          <a:lstStyle/>
          <a:p>
            <a:pPr marL="12700">
              <a:lnSpc>
                <a:spcPct val="100000"/>
              </a:lnSpc>
            </a:pPr>
            <a:r>
              <a:rPr lang="fr-FR" sz="650" spc="40" dirty="0">
                <a:solidFill>
                  <a:srgbClr val="231F20"/>
                </a:solidFill>
                <a:latin typeface="Arial"/>
                <a:cs typeface="Arial"/>
              </a:rPr>
              <a:t>Materi</a:t>
            </a:r>
            <a:r>
              <a:rPr lang="fr-FR" sz="650" spc="35" dirty="0">
                <a:solidFill>
                  <a:srgbClr val="231F20"/>
                </a:solidFill>
                <a:latin typeface="Arial"/>
                <a:cs typeface="Arial"/>
              </a:rPr>
              <a:t>a</a:t>
            </a:r>
            <a:r>
              <a:rPr lang="fr-FR" sz="650" spc="40" dirty="0">
                <a:solidFill>
                  <a:srgbClr val="231F20"/>
                </a:solidFill>
                <a:latin typeface="Arial"/>
                <a:cs typeface="Arial"/>
              </a:rPr>
              <a:t> </a:t>
            </a:r>
            <a:r>
              <a:rPr lang="fr-FR" sz="650" spc="15" dirty="0">
                <a:solidFill>
                  <a:srgbClr val="231F20"/>
                </a:solidFill>
                <a:latin typeface="Arial"/>
                <a:cs typeface="Arial"/>
              </a:rPr>
              <a:t>: </a:t>
            </a:r>
            <a:r>
              <a:rPr lang="fr-FR" sz="650" spc="70" dirty="0">
                <a:solidFill>
                  <a:srgbClr val="231F20"/>
                </a:solidFill>
                <a:latin typeface="Arial"/>
                <a:cs typeface="Arial"/>
              </a:rPr>
              <a:t> </a:t>
            </a:r>
            <a:r>
              <a:rPr lang="fr-FR" sz="650" spc="35" dirty="0" err="1">
                <a:solidFill>
                  <a:srgbClr val="231F20"/>
                </a:solidFill>
                <a:latin typeface="Arial"/>
                <a:cs typeface="Arial"/>
              </a:rPr>
              <a:t>poliester</a:t>
            </a:r>
            <a:endParaRPr lang="fr-FR" sz="650" dirty="0">
              <a:latin typeface="Arial"/>
              <a:cs typeface="Arial"/>
            </a:endParaRPr>
          </a:p>
          <a:p>
            <a:pPr marL="12700">
              <a:lnSpc>
                <a:spcPts val="700"/>
              </a:lnSpc>
            </a:pPr>
            <a:r>
              <a:rPr lang="fr-FR" sz="650" spc="40" dirty="0" err="1">
                <a:solidFill>
                  <a:srgbClr val="231F20"/>
                </a:solidFill>
                <a:latin typeface="Arial"/>
                <a:cs typeface="Arial"/>
              </a:rPr>
              <a:t>Omejitv</a:t>
            </a:r>
            <a:r>
              <a:rPr lang="fr-FR" sz="650" spc="35" dirty="0" err="1">
                <a:solidFill>
                  <a:srgbClr val="231F20"/>
                </a:solidFill>
                <a:latin typeface="Arial"/>
                <a:cs typeface="Arial"/>
              </a:rPr>
              <a:t>e</a:t>
            </a:r>
            <a:r>
              <a:rPr lang="fr-FR" sz="650" spc="40" dirty="0">
                <a:solidFill>
                  <a:srgbClr val="231F20"/>
                </a:solidFill>
                <a:latin typeface="Arial"/>
                <a:cs typeface="Arial"/>
              </a:rPr>
              <a:t> </a:t>
            </a:r>
            <a:r>
              <a:rPr lang="fr-FR" sz="650" spc="40" dirty="0" err="1">
                <a:solidFill>
                  <a:srgbClr val="231F20"/>
                </a:solidFill>
                <a:latin typeface="Arial"/>
                <a:cs typeface="Arial"/>
              </a:rPr>
              <a:t>uporabe</a:t>
            </a:r>
            <a:r>
              <a:rPr lang="fr-FR" sz="650" spc="15" dirty="0">
                <a:solidFill>
                  <a:srgbClr val="231F20"/>
                </a:solidFill>
                <a:latin typeface="Arial"/>
                <a:cs typeface="Arial"/>
              </a:rPr>
              <a:t>:</a:t>
            </a:r>
            <a:r>
              <a:rPr lang="fr-FR" sz="650" spc="40" dirty="0">
                <a:solidFill>
                  <a:srgbClr val="231F20"/>
                </a:solidFill>
                <a:latin typeface="Arial"/>
                <a:cs typeface="Arial"/>
              </a:rPr>
              <a:t> </a:t>
            </a:r>
            <a:r>
              <a:rPr lang="fr-FR" sz="650" spc="50" dirty="0">
                <a:solidFill>
                  <a:srgbClr val="231F20"/>
                </a:solidFill>
                <a:latin typeface="Arial"/>
                <a:cs typeface="Arial"/>
              </a:rPr>
              <a:t>T</a:t>
            </a:r>
            <a:r>
              <a:rPr lang="fr-FR" sz="650" spc="35" dirty="0">
                <a:solidFill>
                  <a:srgbClr val="231F20"/>
                </a:solidFill>
                <a:latin typeface="Arial"/>
                <a:cs typeface="Arial"/>
              </a:rPr>
              <a:t>o</a:t>
            </a:r>
            <a:r>
              <a:rPr lang="fr-FR" sz="650" spc="40" dirty="0">
                <a:solidFill>
                  <a:srgbClr val="231F20"/>
                </a:solidFill>
                <a:latin typeface="Arial"/>
                <a:cs typeface="Arial"/>
              </a:rPr>
              <a:t> </a:t>
            </a:r>
            <a:r>
              <a:rPr lang="fr-FR" sz="650" spc="35" dirty="0" err="1">
                <a:solidFill>
                  <a:srgbClr val="231F20"/>
                </a:solidFill>
                <a:latin typeface="Arial"/>
                <a:cs typeface="Arial"/>
              </a:rPr>
              <a:t>oblačilo</a:t>
            </a:r>
            <a:r>
              <a:rPr lang="fr-FR" sz="650" spc="40" dirty="0">
                <a:solidFill>
                  <a:srgbClr val="231F20"/>
                </a:solidFill>
                <a:latin typeface="Arial"/>
                <a:cs typeface="Arial"/>
              </a:rPr>
              <a:t> </a:t>
            </a:r>
            <a:r>
              <a:rPr lang="fr-FR" sz="650" spc="20" dirty="0">
                <a:solidFill>
                  <a:srgbClr val="231F20"/>
                </a:solidFill>
                <a:latin typeface="Arial"/>
                <a:cs typeface="Arial"/>
              </a:rPr>
              <a:t>j</a:t>
            </a:r>
            <a:r>
              <a:rPr lang="fr-FR" sz="650" spc="35" dirty="0">
                <a:solidFill>
                  <a:srgbClr val="231F20"/>
                </a:solidFill>
                <a:latin typeface="Arial"/>
                <a:cs typeface="Arial"/>
              </a:rPr>
              <a:t>e</a:t>
            </a:r>
            <a:r>
              <a:rPr lang="fr-FR" sz="650" spc="40" dirty="0">
                <a:solidFill>
                  <a:srgbClr val="231F20"/>
                </a:solidFill>
                <a:latin typeface="Arial"/>
                <a:cs typeface="Arial"/>
              </a:rPr>
              <a:t> </a:t>
            </a:r>
            <a:r>
              <a:rPr lang="fr-FR" sz="650" spc="35" dirty="0" err="1">
                <a:solidFill>
                  <a:srgbClr val="231F20"/>
                </a:solidFill>
                <a:latin typeface="Arial"/>
                <a:cs typeface="Arial"/>
              </a:rPr>
              <a:t>oblačilo</a:t>
            </a:r>
            <a:r>
              <a:rPr lang="fr-FR" sz="650" spc="40" dirty="0">
                <a:solidFill>
                  <a:srgbClr val="231F20"/>
                </a:solidFill>
                <a:latin typeface="Arial"/>
                <a:cs typeface="Arial"/>
              </a:rPr>
              <a:t> </a:t>
            </a:r>
            <a:r>
              <a:rPr lang="fr-FR" sz="650" spc="35" dirty="0" err="1">
                <a:solidFill>
                  <a:srgbClr val="231F20"/>
                </a:solidFill>
                <a:latin typeface="Arial"/>
                <a:cs typeface="Arial"/>
              </a:rPr>
              <a:t>visoke</a:t>
            </a:r>
            <a:r>
              <a:rPr lang="fr-FR" sz="650" spc="40" dirty="0">
                <a:solidFill>
                  <a:srgbClr val="231F20"/>
                </a:solidFill>
                <a:latin typeface="Arial"/>
                <a:cs typeface="Arial"/>
              </a:rPr>
              <a:t> </a:t>
            </a:r>
            <a:r>
              <a:rPr lang="fr-FR" sz="650" spc="30" dirty="0" err="1">
                <a:solidFill>
                  <a:srgbClr val="231F20"/>
                </a:solidFill>
                <a:latin typeface="Arial"/>
                <a:cs typeface="Arial"/>
              </a:rPr>
              <a:t>vidljivosti</a:t>
            </a:r>
            <a:r>
              <a:rPr lang="fr-FR" sz="650" spc="15" dirty="0">
                <a:solidFill>
                  <a:srgbClr val="231F20"/>
                </a:solidFill>
                <a:latin typeface="Arial"/>
                <a:cs typeface="Arial"/>
              </a:rPr>
              <a:t>.</a:t>
            </a:r>
            <a:r>
              <a:rPr lang="fr-FR" sz="650" spc="40" dirty="0">
                <a:solidFill>
                  <a:srgbClr val="231F20"/>
                </a:solidFill>
                <a:latin typeface="Arial"/>
                <a:cs typeface="Arial"/>
              </a:rPr>
              <a:t> </a:t>
            </a:r>
            <a:r>
              <a:rPr lang="fr-FR" sz="650" spc="65" dirty="0" err="1">
                <a:solidFill>
                  <a:srgbClr val="231F20"/>
                </a:solidFill>
                <a:latin typeface="Arial"/>
                <a:cs typeface="Arial"/>
              </a:rPr>
              <a:t>O</a:t>
            </a:r>
            <a:r>
              <a:rPr lang="fr-FR" sz="650" spc="30" dirty="0" err="1">
                <a:solidFill>
                  <a:srgbClr val="231F20"/>
                </a:solidFill>
                <a:latin typeface="Arial"/>
                <a:cs typeface="Arial"/>
              </a:rPr>
              <a:t>blačil</a:t>
            </a:r>
            <a:r>
              <a:rPr lang="fr-FR" sz="650" spc="35" dirty="0" err="1">
                <a:solidFill>
                  <a:srgbClr val="231F20"/>
                </a:solidFill>
                <a:latin typeface="Arial"/>
                <a:cs typeface="Arial"/>
              </a:rPr>
              <a:t>o</a:t>
            </a:r>
            <a:r>
              <a:rPr lang="fr-FR" sz="650" spc="40" dirty="0">
                <a:solidFill>
                  <a:srgbClr val="231F20"/>
                </a:solidFill>
                <a:latin typeface="Arial"/>
                <a:cs typeface="Arial"/>
              </a:rPr>
              <a:t> </a:t>
            </a:r>
            <a:r>
              <a:rPr lang="fr-FR" sz="650" spc="20" dirty="0">
                <a:solidFill>
                  <a:srgbClr val="231F20"/>
                </a:solidFill>
                <a:latin typeface="Arial"/>
                <a:cs typeface="Arial"/>
              </a:rPr>
              <a:t>j</a:t>
            </a:r>
            <a:r>
              <a:rPr lang="fr-FR" sz="650" spc="35" dirty="0">
                <a:solidFill>
                  <a:srgbClr val="231F20"/>
                </a:solidFill>
                <a:latin typeface="Arial"/>
                <a:cs typeface="Arial"/>
              </a:rPr>
              <a:t>e</a:t>
            </a:r>
            <a:r>
              <a:rPr lang="fr-FR" sz="650" spc="40" dirty="0">
                <a:solidFill>
                  <a:srgbClr val="231F20"/>
                </a:solidFill>
                <a:latin typeface="Arial"/>
                <a:cs typeface="Arial"/>
              </a:rPr>
              <a:t> </a:t>
            </a:r>
            <a:r>
              <a:rPr lang="fr-FR" sz="650" spc="35" dirty="0" err="1">
                <a:solidFill>
                  <a:srgbClr val="231F20"/>
                </a:solidFill>
                <a:latin typeface="Arial"/>
                <a:cs typeface="Arial"/>
              </a:rPr>
              <a:t>treba</a:t>
            </a:r>
            <a:r>
              <a:rPr lang="fr-FR" sz="650" spc="40" dirty="0">
                <a:solidFill>
                  <a:srgbClr val="231F20"/>
                </a:solidFill>
                <a:latin typeface="Arial"/>
                <a:cs typeface="Arial"/>
              </a:rPr>
              <a:t> </a:t>
            </a:r>
            <a:r>
              <a:rPr lang="fr-FR" sz="650" spc="45" dirty="0" err="1">
                <a:solidFill>
                  <a:srgbClr val="231F20"/>
                </a:solidFill>
                <a:latin typeface="Arial"/>
                <a:cs typeface="Arial"/>
              </a:rPr>
              <a:t>vedn</a:t>
            </a:r>
            <a:r>
              <a:rPr lang="fr-FR" sz="650" spc="35" dirty="0" err="1">
                <a:solidFill>
                  <a:srgbClr val="231F20"/>
                </a:solidFill>
                <a:latin typeface="Arial"/>
                <a:cs typeface="Arial"/>
              </a:rPr>
              <a:t>o</a:t>
            </a:r>
            <a:r>
              <a:rPr lang="fr-FR" sz="650" spc="40" dirty="0">
                <a:solidFill>
                  <a:srgbClr val="231F20"/>
                </a:solidFill>
                <a:latin typeface="Arial"/>
                <a:cs typeface="Arial"/>
              </a:rPr>
              <a:t> </a:t>
            </a:r>
            <a:r>
              <a:rPr lang="fr-FR" sz="650" spc="35" dirty="0" err="1">
                <a:solidFill>
                  <a:srgbClr val="231F20"/>
                </a:solidFill>
                <a:latin typeface="Arial"/>
                <a:cs typeface="Arial"/>
              </a:rPr>
              <a:t>nosit</a:t>
            </a:r>
            <a:r>
              <a:rPr lang="fr-FR" sz="650" spc="10" dirty="0" err="1">
                <a:solidFill>
                  <a:srgbClr val="231F20"/>
                </a:solidFill>
                <a:latin typeface="Arial"/>
                <a:cs typeface="Arial"/>
              </a:rPr>
              <a:t>i</a:t>
            </a:r>
            <a:r>
              <a:rPr lang="fr-FR" sz="650" spc="40" dirty="0">
                <a:solidFill>
                  <a:srgbClr val="231F20"/>
                </a:solidFill>
                <a:latin typeface="Arial"/>
                <a:cs typeface="Arial"/>
              </a:rPr>
              <a:t> </a:t>
            </a:r>
            <a:r>
              <a:rPr lang="fr-FR" sz="650" spc="40" dirty="0" err="1">
                <a:solidFill>
                  <a:srgbClr val="231F20"/>
                </a:solidFill>
                <a:latin typeface="Arial"/>
                <a:cs typeface="Arial"/>
              </a:rPr>
              <a:t>zaprto</a:t>
            </a:r>
            <a:r>
              <a:rPr lang="fr-FR" sz="650" spc="15" dirty="0">
                <a:solidFill>
                  <a:srgbClr val="231F20"/>
                </a:solidFill>
                <a:latin typeface="Arial"/>
                <a:cs typeface="Arial"/>
              </a:rPr>
              <a:t>,</a:t>
            </a:r>
            <a:r>
              <a:rPr lang="fr-FR" sz="650" spc="40" dirty="0">
                <a:solidFill>
                  <a:srgbClr val="231F20"/>
                </a:solidFill>
                <a:latin typeface="Arial"/>
                <a:cs typeface="Arial"/>
              </a:rPr>
              <a:t> </a:t>
            </a:r>
            <a:r>
              <a:rPr lang="fr-FR" sz="650" spc="40" dirty="0" err="1">
                <a:solidFill>
                  <a:srgbClr val="231F20"/>
                </a:solidFill>
                <a:latin typeface="Arial"/>
                <a:cs typeface="Arial"/>
              </a:rPr>
              <a:t>prek</a:t>
            </a:r>
            <a:r>
              <a:rPr lang="fr-FR" sz="650" spc="35" dirty="0" err="1">
                <a:solidFill>
                  <a:srgbClr val="231F20"/>
                </a:solidFill>
                <a:latin typeface="Arial"/>
                <a:cs typeface="Arial"/>
              </a:rPr>
              <a:t>o</a:t>
            </a:r>
            <a:r>
              <a:rPr lang="fr-FR" sz="650" spc="40" dirty="0">
                <a:solidFill>
                  <a:srgbClr val="231F20"/>
                </a:solidFill>
                <a:latin typeface="Arial"/>
                <a:cs typeface="Arial"/>
              </a:rPr>
              <a:t> </a:t>
            </a:r>
            <a:r>
              <a:rPr lang="fr-FR" sz="650" spc="40" dirty="0" err="1">
                <a:solidFill>
                  <a:srgbClr val="231F20"/>
                </a:solidFill>
                <a:latin typeface="Arial"/>
                <a:cs typeface="Arial"/>
              </a:rPr>
              <a:t>njeg</a:t>
            </a:r>
            <a:r>
              <a:rPr lang="fr-FR" sz="650" spc="35" dirty="0" err="1">
                <a:solidFill>
                  <a:srgbClr val="231F20"/>
                </a:solidFill>
                <a:latin typeface="Arial"/>
                <a:cs typeface="Arial"/>
              </a:rPr>
              <a:t>a</a:t>
            </a:r>
            <a:r>
              <a:rPr lang="fr-FR" sz="650" spc="40" dirty="0">
                <a:solidFill>
                  <a:srgbClr val="231F20"/>
                </a:solidFill>
                <a:latin typeface="Arial"/>
                <a:cs typeface="Arial"/>
              </a:rPr>
              <a:t> </a:t>
            </a:r>
            <a:r>
              <a:rPr lang="fr-FR" sz="650" spc="45" dirty="0">
                <a:solidFill>
                  <a:srgbClr val="231F20"/>
                </a:solidFill>
                <a:latin typeface="Arial"/>
                <a:cs typeface="Arial"/>
              </a:rPr>
              <a:t>n</a:t>
            </a:r>
            <a:r>
              <a:rPr lang="fr-FR" sz="650" spc="35" dirty="0">
                <a:solidFill>
                  <a:srgbClr val="231F20"/>
                </a:solidFill>
                <a:latin typeface="Arial"/>
                <a:cs typeface="Arial"/>
              </a:rPr>
              <a:t>e</a:t>
            </a:r>
            <a:r>
              <a:rPr lang="fr-FR" sz="650" spc="40" dirty="0">
                <a:solidFill>
                  <a:srgbClr val="231F20"/>
                </a:solidFill>
                <a:latin typeface="Arial"/>
                <a:cs typeface="Arial"/>
              </a:rPr>
              <a:t> </a:t>
            </a:r>
            <a:r>
              <a:rPr lang="fr-FR" sz="650" spc="45" dirty="0" err="1">
                <a:solidFill>
                  <a:srgbClr val="231F20"/>
                </a:solidFill>
                <a:latin typeface="Arial"/>
                <a:cs typeface="Arial"/>
              </a:rPr>
              <a:t>smet</a:t>
            </a:r>
            <a:r>
              <a:rPr lang="fr-FR" sz="650" spc="35" dirty="0" err="1">
                <a:solidFill>
                  <a:srgbClr val="231F20"/>
                </a:solidFill>
                <a:latin typeface="Arial"/>
                <a:cs typeface="Arial"/>
              </a:rPr>
              <a:t>e</a:t>
            </a:r>
            <a:r>
              <a:rPr lang="fr-FR" sz="650" spc="40" dirty="0">
                <a:solidFill>
                  <a:srgbClr val="231F20"/>
                </a:solidFill>
                <a:latin typeface="Arial"/>
                <a:cs typeface="Arial"/>
              </a:rPr>
              <a:t> </a:t>
            </a:r>
            <a:r>
              <a:rPr lang="fr-FR" sz="650" spc="35" dirty="0" err="1">
                <a:solidFill>
                  <a:srgbClr val="231F20"/>
                </a:solidFill>
                <a:latin typeface="Arial"/>
                <a:cs typeface="Arial"/>
              </a:rPr>
              <a:t>nosi</a:t>
            </a:r>
            <a:r>
              <a:rPr lang="fr-FR" sz="650" spc="25" dirty="0" err="1">
                <a:solidFill>
                  <a:srgbClr val="231F20"/>
                </a:solidFill>
                <a:latin typeface="Arial"/>
                <a:cs typeface="Arial"/>
              </a:rPr>
              <a:t>t</a:t>
            </a:r>
            <a:r>
              <a:rPr lang="fr-FR" sz="650" spc="15" dirty="0" err="1">
                <a:solidFill>
                  <a:srgbClr val="231F20"/>
                </a:solidFill>
                <a:latin typeface="Arial"/>
                <a:cs typeface="Arial"/>
              </a:rPr>
              <a:t>i</a:t>
            </a:r>
            <a:r>
              <a:rPr lang="fr-FR" sz="650" spc="40" dirty="0">
                <a:solidFill>
                  <a:srgbClr val="231F20"/>
                </a:solidFill>
                <a:latin typeface="Arial"/>
                <a:cs typeface="Arial"/>
              </a:rPr>
              <a:t> </a:t>
            </a:r>
            <a:r>
              <a:rPr lang="fr-FR" sz="650" spc="35" dirty="0" err="1">
                <a:solidFill>
                  <a:srgbClr val="231F20"/>
                </a:solidFill>
                <a:latin typeface="Arial"/>
                <a:cs typeface="Arial"/>
              </a:rPr>
              <a:t>drugih</a:t>
            </a:r>
            <a:r>
              <a:rPr lang="fr-FR" sz="650" spc="40" dirty="0">
                <a:solidFill>
                  <a:srgbClr val="231F20"/>
                </a:solidFill>
                <a:latin typeface="Arial"/>
                <a:cs typeface="Arial"/>
              </a:rPr>
              <a:t> </a:t>
            </a:r>
            <a:r>
              <a:rPr lang="fr-FR" sz="650" spc="35" dirty="0" err="1">
                <a:solidFill>
                  <a:srgbClr val="231F20"/>
                </a:solidFill>
                <a:latin typeface="Arial"/>
                <a:cs typeface="Arial"/>
              </a:rPr>
              <a:t>oblačil</a:t>
            </a:r>
            <a:r>
              <a:rPr lang="fr-FR" sz="650" spc="15" dirty="0">
                <a:solidFill>
                  <a:srgbClr val="231F20"/>
                </a:solidFill>
                <a:latin typeface="Arial"/>
                <a:cs typeface="Arial"/>
              </a:rPr>
              <a:t>.</a:t>
            </a:r>
            <a:r>
              <a:rPr lang="fr-FR" sz="650" spc="40" dirty="0">
                <a:solidFill>
                  <a:srgbClr val="231F20"/>
                </a:solidFill>
                <a:latin typeface="Arial"/>
                <a:cs typeface="Arial"/>
              </a:rPr>
              <a:t> </a:t>
            </a:r>
            <a:r>
              <a:rPr lang="fr-FR" sz="650" spc="55" dirty="0">
                <a:solidFill>
                  <a:srgbClr val="231F20"/>
                </a:solidFill>
                <a:latin typeface="Arial"/>
                <a:cs typeface="Arial"/>
              </a:rPr>
              <a:t>D</a:t>
            </a:r>
            <a:r>
              <a:rPr lang="fr-FR" sz="650" spc="35" dirty="0">
                <a:solidFill>
                  <a:srgbClr val="231F20"/>
                </a:solidFill>
                <a:latin typeface="Arial"/>
                <a:cs typeface="Arial"/>
              </a:rPr>
              <a:t>a</a:t>
            </a:r>
            <a:r>
              <a:rPr lang="fr-FR" sz="650" spc="40" dirty="0">
                <a:solidFill>
                  <a:srgbClr val="231F20"/>
                </a:solidFill>
                <a:latin typeface="Arial"/>
                <a:cs typeface="Arial"/>
              </a:rPr>
              <a:t> </a:t>
            </a:r>
            <a:r>
              <a:rPr lang="fr-FR" sz="650" spc="45" dirty="0">
                <a:solidFill>
                  <a:srgbClr val="231F20"/>
                </a:solidFill>
                <a:latin typeface="Arial"/>
                <a:cs typeface="Arial"/>
              </a:rPr>
              <a:t>b</a:t>
            </a:r>
            <a:r>
              <a:rPr lang="fr-FR" sz="650" spc="10" dirty="0">
                <a:solidFill>
                  <a:srgbClr val="231F20"/>
                </a:solidFill>
                <a:latin typeface="Arial"/>
                <a:cs typeface="Arial"/>
              </a:rPr>
              <a:t>i</a:t>
            </a:r>
            <a:r>
              <a:rPr lang="fr-FR" sz="650" spc="40" dirty="0">
                <a:solidFill>
                  <a:srgbClr val="231F20"/>
                </a:solidFill>
                <a:latin typeface="Arial"/>
                <a:cs typeface="Arial"/>
              </a:rPr>
              <a:t> </a:t>
            </a:r>
            <a:r>
              <a:rPr lang="fr-FR" sz="650" spc="35" dirty="0" err="1">
                <a:solidFill>
                  <a:srgbClr val="231F20"/>
                </a:solidFill>
                <a:latin typeface="Arial"/>
                <a:cs typeface="Arial"/>
              </a:rPr>
              <a:t>zagotovili</a:t>
            </a:r>
            <a:endParaRPr lang="fr-FR" sz="650" dirty="0">
              <a:latin typeface="Arial"/>
              <a:cs typeface="Arial"/>
            </a:endParaRPr>
          </a:p>
          <a:p>
            <a:pPr marL="12700" marR="12700">
              <a:lnSpc>
                <a:spcPts val="700"/>
              </a:lnSpc>
            </a:pPr>
            <a:r>
              <a:rPr sz="650" spc="40" dirty="0" err="1">
                <a:solidFill>
                  <a:srgbClr val="231F20"/>
                </a:solidFill>
                <a:latin typeface="Arial"/>
                <a:cs typeface="Arial"/>
              </a:rPr>
              <a:t>optimaln</a:t>
            </a:r>
            <a:r>
              <a:rPr sz="650" spc="35" dirty="0" err="1">
                <a:solidFill>
                  <a:srgbClr val="231F20"/>
                </a:solidFill>
                <a:latin typeface="Arial"/>
                <a:cs typeface="Arial"/>
              </a:rPr>
              <a:t>o</a:t>
            </a:r>
            <a:r>
              <a:rPr sz="650" spc="40" dirty="0">
                <a:solidFill>
                  <a:srgbClr val="231F20"/>
                </a:solidFill>
                <a:latin typeface="Arial"/>
                <a:cs typeface="Arial"/>
              </a:rPr>
              <a:t> </a:t>
            </a:r>
            <a:r>
              <a:rPr sz="650" spc="30" dirty="0">
                <a:solidFill>
                  <a:srgbClr val="231F20"/>
                </a:solidFill>
                <a:latin typeface="Arial"/>
                <a:cs typeface="Arial"/>
              </a:rPr>
              <a:t>vidljivost</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mor</a:t>
            </a:r>
            <a:r>
              <a:rPr sz="650" spc="35" dirty="0">
                <a:solidFill>
                  <a:srgbClr val="231F20"/>
                </a:solidFill>
                <a:latin typeface="Arial"/>
                <a:cs typeface="Arial"/>
              </a:rPr>
              <a:t>a</a:t>
            </a:r>
            <a:r>
              <a:rPr sz="650" spc="40" dirty="0">
                <a:solidFill>
                  <a:srgbClr val="231F20"/>
                </a:solidFill>
                <a:latin typeface="Arial"/>
                <a:cs typeface="Arial"/>
              </a:rPr>
              <a:t> </a:t>
            </a:r>
            <a:r>
              <a:rPr sz="650" spc="30" dirty="0">
                <a:solidFill>
                  <a:srgbClr val="231F20"/>
                </a:solidFill>
                <a:latin typeface="Arial"/>
                <a:cs typeface="Arial"/>
              </a:rPr>
              <a:t>bit</a:t>
            </a:r>
            <a:r>
              <a:rPr sz="650" spc="10" dirty="0">
                <a:solidFill>
                  <a:srgbClr val="231F20"/>
                </a:solidFill>
                <a:latin typeface="Arial"/>
                <a:cs typeface="Arial"/>
              </a:rPr>
              <a:t>i</a:t>
            </a:r>
            <a:r>
              <a:rPr sz="650" spc="40" dirty="0">
                <a:solidFill>
                  <a:srgbClr val="231F20"/>
                </a:solidFill>
                <a:latin typeface="Arial"/>
                <a:cs typeface="Arial"/>
              </a:rPr>
              <a:t> </a:t>
            </a:r>
            <a:r>
              <a:rPr sz="650" spc="35" dirty="0">
                <a:solidFill>
                  <a:srgbClr val="231F20"/>
                </a:solidFill>
                <a:latin typeface="Arial"/>
                <a:cs typeface="Arial"/>
              </a:rPr>
              <a:t>oblačilo</a:t>
            </a:r>
            <a:r>
              <a:rPr sz="650" spc="40" dirty="0">
                <a:solidFill>
                  <a:srgbClr val="231F20"/>
                </a:solidFill>
                <a:latin typeface="Arial"/>
                <a:cs typeface="Arial"/>
              </a:rPr>
              <a:t> </a:t>
            </a:r>
            <a:r>
              <a:rPr sz="650" spc="45" dirty="0">
                <a:solidFill>
                  <a:srgbClr val="231F20"/>
                </a:solidFill>
                <a:latin typeface="Arial"/>
                <a:cs typeface="Arial"/>
              </a:rPr>
              <a:t>vedn</a:t>
            </a:r>
            <a:r>
              <a:rPr sz="650" spc="35" dirty="0">
                <a:solidFill>
                  <a:srgbClr val="231F20"/>
                </a:solidFill>
                <a:latin typeface="Arial"/>
                <a:cs typeface="Arial"/>
              </a:rPr>
              <a:t>o</a:t>
            </a:r>
            <a:r>
              <a:rPr sz="650" spc="40" dirty="0">
                <a:solidFill>
                  <a:srgbClr val="231F20"/>
                </a:solidFill>
                <a:latin typeface="Arial"/>
                <a:cs typeface="Arial"/>
              </a:rPr>
              <a:t> </a:t>
            </a:r>
            <a:r>
              <a:rPr sz="650" spc="30" dirty="0">
                <a:solidFill>
                  <a:srgbClr val="231F20"/>
                </a:solidFill>
                <a:latin typeface="Arial"/>
                <a:cs typeface="Arial"/>
              </a:rPr>
              <a:t>čist</a:t>
            </a:r>
            <a:r>
              <a:rPr sz="650" spc="35" dirty="0">
                <a:solidFill>
                  <a:srgbClr val="231F20"/>
                </a:solidFill>
                <a:latin typeface="Arial"/>
                <a:cs typeface="Arial"/>
              </a:rPr>
              <a:t>o</a:t>
            </a:r>
            <a:r>
              <a:rPr sz="650" spc="40" dirty="0">
                <a:solidFill>
                  <a:srgbClr val="231F20"/>
                </a:solidFill>
                <a:latin typeface="Arial"/>
                <a:cs typeface="Arial"/>
              </a:rPr>
              <a:t> </a:t>
            </a:r>
            <a:r>
              <a:rPr sz="650" spc="20" dirty="0">
                <a:solidFill>
                  <a:srgbClr val="231F20"/>
                </a:solidFill>
                <a:latin typeface="Arial"/>
                <a:cs typeface="Arial"/>
              </a:rPr>
              <a:t>i</a:t>
            </a:r>
            <a:r>
              <a:rPr sz="650" spc="35" dirty="0">
                <a:solidFill>
                  <a:srgbClr val="231F20"/>
                </a:solidFill>
                <a:latin typeface="Arial"/>
                <a:cs typeface="Arial"/>
              </a:rPr>
              <a:t>n</a:t>
            </a:r>
            <a:r>
              <a:rPr sz="650" spc="40" dirty="0">
                <a:solidFill>
                  <a:srgbClr val="231F20"/>
                </a:solidFill>
                <a:latin typeface="Arial"/>
                <a:cs typeface="Arial"/>
              </a:rPr>
              <a:t> vsak</a:t>
            </a:r>
            <a:r>
              <a:rPr sz="650" spc="35" dirty="0">
                <a:solidFill>
                  <a:srgbClr val="231F20"/>
                </a:solidFill>
                <a:latin typeface="Arial"/>
                <a:cs typeface="Arial"/>
              </a:rPr>
              <a:t>o</a:t>
            </a:r>
            <a:r>
              <a:rPr sz="650" spc="40" dirty="0">
                <a:solidFill>
                  <a:srgbClr val="231F20"/>
                </a:solidFill>
                <a:latin typeface="Arial"/>
                <a:cs typeface="Arial"/>
              </a:rPr>
              <a:t> </a:t>
            </a:r>
            <a:r>
              <a:rPr sz="650" spc="30" dirty="0">
                <a:solidFill>
                  <a:srgbClr val="231F20"/>
                </a:solidFill>
                <a:latin typeface="Arial"/>
                <a:cs typeface="Arial"/>
              </a:rPr>
              <a:t>let</a:t>
            </a:r>
            <a:r>
              <a:rPr sz="650" spc="35" dirty="0">
                <a:solidFill>
                  <a:srgbClr val="231F20"/>
                </a:solidFill>
                <a:latin typeface="Arial"/>
                <a:cs typeface="Arial"/>
              </a:rPr>
              <a:t>o</a:t>
            </a:r>
            <a:r>
              <a:rPr sz="650" spc="40" dirty="0">
                <a:solidFill>
                  <a:srgbClr val="231F20"/>
                </a:solidFill>
                <a:latin typeface="Arial"/>
                <a:cs typeface="Arial"/>
              </a:rPr>
              <a:t> </a:t>
            </a:r>
            <a:r>
              <a:rPr sz="650" spc="20" dirty="0">
                <a:solidFill>
                  <a:srgbClr val="231F20"/>
                </a:solidFill>
                <a:latin typeface="Arial"/>
                <a:cs typeface="Arial"/>
              </a:rPr>
              <a:t>j</a:t>
            </a:r>
            <a:r>
              <a:rPr sz="650" spc="35" dirty="0">
                <a:solidFill>
                  <a:srgbClr val="231F20"/>
                </a:solidFill>
                <a:latin typeface="Arial"/>
                <a:cs typeface="Arial"/>
              </a:rPr>
              <a:t>e</a:t>
            </a:r>
            <a:r>
              <a:rPr sz="650" spc="40" dirty="0">
                <a:solidFill>
                  <a:srgbClr val="231F20"/>
                </a:solidFill>
                <a:latin typeface="Arial"/>
                <a:cs typeface="Arial"/>
              </a:rPr>
              <a:t> </a:t>
            </a:r>
            <a:r>
              <a:rPr sz="650" spc="35" dirty="0">
                <a:solidFill>
                  <a:srgbClr val="231F20"/>
                </a:solidFill>
                <a:latin typeface="Arial"/>
                <a:cs typeface="Arial"/>
              </a:rPr>
              <a:t>treba</a:t>
            </a:r>
            <a:r>
              <a:rPr sz="650" spc="40" dirty="0">
                <a:solidFill>
                  <a:srgbClr val="231F20"/>
                </a:solidFill>
                <a:latin typeface="Arial"/>
                <a:cs typeface="Arial"/>
              </a:rPr>
              <a:t> </a:t>
            </a:r>
            <a:r>
              <a:rPr sz="650" spc="35" dirty="0">
                <a:solidFill>
                  <a:srgbClr val="231F20"/>
                </a:solidFill>
                <a:latin typeface="Arial"/>
                <a:cs typeface="Arial"/>
              </a:rPr>
              <a:t>opravit</a:t>
            </a:r>
            <a:r>
              <a:rPr sz="650" spc="10" dirty="0">
                <a:solidFill>
                  <a:srgbClr val="231F20"/>
                </a:solidFill>
                <a:latin typeface="Arial"/>
                <a:cs typeface="Arial"/>
              </a:rPr>
              <a:t>i</a:t>
            </a:r>
            <a:r>
              <a:rPr sz="650" spc="40" dirty="0">
                <a:solidFill>
                  <a:srgbClr val="231F20"/>
                </a:solidFill>
                <a:latin typeface="Arial"/>
                <a:cs typeface="Arial"/>
              </a:rPr>
              <a:t> </a:t>
            </a:r>
            <a:r>
              <a:rPr sz="650" spc="35" dirty="0">
                <a:solidFill>
                  <a:srgbClr val="231F20"/>
                </a:solidFill>
                <a:latin typeface="Arial"/>
                <a:cs typeface="Arial"/>
              </a:rPr>
              <a:t>primerjavo</a:t>
            </a:r>
            <a:r>
              <a:rPr sz="650" spc="40" dirty="0">
                <a:solidFill>
                  <a:srgbClr val="231F20"/>
                </a:solidFill>
                <a:latin typeface="Arial"/>
                <a:cs typeface="Arial"/>
              </a:rPr>
              <a:t> </a:t>
            </a:r>
            <a:r>
              <a:rPr sz="650" spc="30" dirty="0">
                <a:solidFill>
                  <a:srgbClr val="231F20"/>
                </a:solidFill>
                <a:latin typeface="Arial"/>
                <a:cs typeface="Arial"/>
              </a:rPr>
              <a:t>z</a:t>
            </a:r>
            <a:r>
              <a:rPr sz="650" spc="40" dirty="0">
                <a:solidFill>
                  <a:srgbClr val="231F20"/>
                </a:solidFill>
                <a:latin typeface="Arial"/>
                <a:cs typeface="Arial"/>
              </a:rPr>
              <a:t> </a:t>
            </a:r>
            <a:r>
              <a:rPr sz="650" spc="35" dirty="0">
                <a:solidFill>
                  <a:srgbClr val="231F20"/>
                </a:solidFill>
                <a:latin typeface="Arial"/>
                <a:cs typeface="Arial"/>
              </a:rPr>
              <a:t>novi</a:t>
            </a:r>
            <a:r>
              <a:rPr sz="650" spc="50" dirty="0">
                <a:solidFill>
                  <a:srgbClr val="231F20"/>
                </a:solidFill>
                <a:latin typeface="Arial"/>
                <a:cs typeface="Arial"/>
              </a:rPr>
              <a:t>m</a:t>
            </a:r>
            <a:r>
              <a:rPr sz="650" spc="40" dirty="0">
                <a:solidFill>
                  <a:srgbClr val="231F20"/>
                </a:solidFill>
                <a:latin typeface="Arial"/>
                <a:cs typeface="Arial"/>
              </a:rPr>
              <a:t> oblačilom</a:t>
            </a:r>
            <a:r>
              <a:rPr sz="650" spc="15" dirty="0">
                <a:solidFill>
                  <a:srgbClr val="231F20"/>
                </a:solidFill>
                <a:latin typeface="Arial"/>
                <a:cs typeface="Arial"/>
              </a:rPr>
              <a:t>.</a:t>
            </a:r>
            <a:r>
              <a:rPr sz="650" spc="40" dirty="0">
                <a:solidFill>
                  <a:srgbClr val="231F20"/>
                </a:solidFill>
                <a:latin typeface="Arial"/>
                <a:cs typeface="Arial"/>
              </a:rPr>
              <a:t> Shranjevanj</a:t>
            </a:r>
            <a:r>
              <a:rPr sz="650" spc="35" dirty="0">
                <a:solidFill>
                  <a:srgbClr val="231F20"/>
                </a:solidFill>
                <a:latin typeface="Arial"/>
                <a:cs typeface="Arial"/>
              </a:rPr>
              <a:t>e</a:t>
            </a:r>
            <a:r>
              <a:rPr sz="650" spc="40" dirty="0">
                <a:solidFill>
                  <a:srgbClr val="231F20"/>
                </a:solidFill>
                <a:latin typeface="Arial"/>
                <a:cs typeface="Arial"/>
              </a:rPr>
              <a:t> </a:t>
            </a:r>
            <a:r>
              <a:rPr sz="650" spc="20" dirty="0">
                <a:solidFill>
                  <a:srgbClr val="231F20"/>
                </a:solidFill>
                <a:latin typeface="Arial"/>
                <a:cs typeface="Arial"/>
              </a:rPr>
              <a:t>i</a:t>
            </a:r>
            <a:r>
              <a:rPr sz="650" spc="35" dirty="0">
                <a:solidFill>
                  <a:srgbClr val="231F20"/>
                </a:solidFill>
                <a:latin typeface="Arial"/>
                <a:cs typeface="Arial"/>
              </a:rPr>
              <a:t>n</a:t>
            </a:r>
            <a:r>
              <a:rPr sz="650" spc="40" dirty="0">
                <a:solidFill>
                  <a:srgbClr val="231F20"/>
                </a:solidFill>
                <a:latin typeface="Arial"/>
                <a:cs typeface="Arial"/>
              </a:rPr>
              <a:t> </a:t>
            </a:r>
            <a:r>
              <a:rPr sz="650" spc="35" dirty="0">
                <a:solidFill>
                  <a:srgbClr val="231F20"/>
                </a:solidFill>
                <a:latin typeface="Arial"/>
                <a:cs typeface="Arial"/>
              </a:rPr>
              <a:t>transport</a:t>
            </a:r>
            <a:r>
              <a:rPr sz="650" spc="15" dirty="0">
                <a:solidFill>
                  <a:srgbClr val="231F20"/>
                </a:solidFill>
                <a:latin typeface="Arial"/>
                <a:cs typeface="Arial"/>
              </a:rPr>
              <a:t>:</a:t>
            </a:r>
            <a:r>
              <a:rPr sz="650" spc="40" dirty="0">
                <a:solidFill>
                  <a:srgbClr val="231F20"/>
                </a:solidFill>
                <a:latin typeface="Arial"/>
                <a:cs typeface="Arial"/>
              </a:rPr>
              <a:t> </a:t>
            </a:r>
            <a:r>
              <a:rPr sz="650" spc="35" dirty="0">
                <a:solidFill>
                  <a:srgbClr val="231F20"/>
                </a:solidFill>
                <a:latin typeface="Arial"/>
                <a:cs typeface="Arial"/>
              </a:rPr>
              <a:t>shranjujte</a:t>
            </a:r>
            <a:r>
              <a:rPr sz="650" spc="40" dirty="0">
                <a:solidFill>
                  <a:srgbClr val="231F20"/>
                </a:solidFill>
                <a:latin typeface="Arial"/>
                <a:cs typeface="Arial"/>
              </a:rPr>
              <a:t> </a:t>
            </a:r>
            <a:r>
              <a:rPr sz="650" spc="45" dirty="0">
                <a:solidFill>
                  <a:srgbClr val="231F20"/>
                </a:solidFill>
                <a:latin typeface="Arial"/>
                <a:cs typeface="Arial"/>
              </a:rPr>
              <a:t>vedn</a:t>
            </a:r>
            <a:r>
              <a:rPr sz="650" spc="35" dirty="0">
                <a:solidFill>
                  <a:srgbClr val="231F20"/>
                </a:solidFill>
                <a:latin typeface="Arial"/>
                <a:cs typeface="Arial"/>
              </a:rPr>
              <a:t>o</a:t>
            </a:r>
            <a:r>
              <a:rPr sz="650" spc="40" dirty="0">
                <a:solidFill>
                  <a:srgbClr val="231F20"/>
                </a:solidFill>
                <a:latin typeface="Arial"/>
                <a:cs typeface="Arial"/>
              </a:rPr>
              <a:t> </a:t>
            </a:r>
            <a:r>
              <a:rPr sz="650" spc="30" dirty="0">
                <a:solidFill>
                  <a:srgbClr val="231F20"/>
                </a:solidFill>
                <a:latin typeface="Arial"/>
                <a:cs typeface="Arial"/>
              </a:rPr>
              <a:t>v</a:t>
            </a:r>
            <a:r>
              <a:rPr sz="650" spc="40" dirty="0">
                <a:solidFill>
                  <a:srgbClr val="231F20"/>
                </a:solidFill>
                <a:latin typeface="Arial"/>
                <a:cs typeface="Arial"/>
              </a:rPr>
              <a:t> </a:t>
            </a:r>
            <a:r>
              <a:rPr sz="650" spc="35" dirty="0">
                <a:solidFill>
                  <a:srgbClr val="231F20"/>
                </a:solidFill>
                <a:latin typeface="Arial"/>
                <a:cs typeface="Arial"/>
              </a:rPr>
              <a:t>čiste</a:t>
            </a:r>
            <a:r>
              <a:rPr sz="650" spc="50" dirty="0">
                <a:solidFill>
                  <a:srgbClr val="231F20"/>
                </a:solidFill>
                <a:latin typeface="Arial"/>
                <a:cs typeface="Arial"/>
              </a:rPr>
              <a:t>m</a:t>
            </a:r>
            <a:r>
              <a:rPr sz="650" spc="40" dirty="0">
                <a:solidFill>
                  <a:srgbClr val="231F20"/>
                </a:solidFill>
                <a:latin typeface="Arial"/>
                <a:cs typeface="Arial"/>
              </a:rPr>
              <a:t> </a:t>
            </a:r>
            <a:r>
              <a:rPr sz="650" spc="35" dirty="0">
                <a:solidFill>
                  <a:srgbClr val="231F20"/>
                </a:solidFill>
                <a:latin typeface="Arial"/>
                <a:cs typeface="Arial"/>
              </a:rPr>
              <a:t>in</a:t>
            </a:r>
            <a:r>
              <a:rPr sz="650" spc="40" dirty="0">
                <a:solidFill>
                  <a:srgbClr val="231F20"/>
                </a:solidFill>
                <a:latin typeface="Arial"/>
                <a:cs typeface="Arial"/>
              </a:rPr>
              <a:t> suhe</a:t>
            </a:r>
            <a:r>
              <a:rPr sz="650" spc="50" dirty="0">
                <a:solidFill>
                  <a:srgbClr val="231F20"/>
                </a:solidFill>
                <a:latin typeface="Arial"/>
                <a:cs typeface="Arial"/>
              </a:rPr>
              <a:t>m</a:t>
            </a:r>
            <a:r>
              <a:rPr sz="650" spc="40" dirty="0">
                <a:solidFill>
                  <a:srgbClr val="231F20"/>
                </a:solidFill>
                <a:latin typeface="Arial"/>
                <a:cs typeface="Arial"/>
              </a:rPr>
              <a:t> </a:t>
            </a:r>
            <a:r>
              <a:rPr sz="650" spc="35" dirty="0">
                <a:solidFill>
                  <a:srgbClr val="231F20"/>
                </a:solidFill>
                <a:latin typeface="Arial"/>
                <a:cs typeface="Arial"/>
              </a:rPr>
              <a:t>prostoru</a:t>
            </a:r>
            <a:r>
              <a:rPr sz="650" spc="15" dirty="0">
                <a:solidFill>
                  <a:srgbClr val="231F20"/>
                </a:solidFill>
                <a:latin typeface="Arial"/>
                <a:cs typeface="Arial"/>
              </a:rPr>
              <a:t>.</a:t>
            </a:r>
            <a:r>
              <a:rPr sz="650" spc="40" dirty="0">
                <a:solidFill>
                  <a:srgbClr val="231F20"/>
                </a:solidFill>
                <a:latin typeface="Arial"/>
                <a:cs typeface="Arial"/>
              </a:rPr>
              <a:t> </a:t>
            </a:r>
            <a:r>
              <a:rPr sz="650" spc="55" dirty="0">
                <a:solidFill>
                  <a:srgbClr val="231F20"/>
                </a:solidFill>
                <a:latin typeface="Arial"/>
                <a:cs typeface="Arial"/>
              </a:rPr>
              <a:t>N</a:t>
            </a:r>
            <a:r>
              <a:rPr sz="650" spc="40" dirty="0">
                <a:solidFill>
                  <a:srgbClr val="231F20"/>
                </a:solidFill>
                <a:latin typeface="Arial"/>
                <a:cs typeface="Arial"/>
              </a:rPr>
              <a:t>E </a:t>
            </a:r>
            <a:r>
              <a:rPr sz="650" spc="35" dirty="0">
                <a:solidFill>
                  <a:srgbClr val="231F20"/>
                </a:solidFill>
                <a:latin typeface="Arial"/>
                <a:cs typeface="Arial"/>
              </a:rPr>
              <a:t>shranjujte</a:t>
            </a:r>
            <a:r>
              <a:rPr sz="650" spc="40" dirty="0">
                <a:solidFill>
                  <a:srgbClr val="231F20"/>
                </a:solidFill>
                <a:latin typeface="Arial"/>
                <a:cs typeface="Arial"/>
              </a:rPr>
              <a:t> </a:t>
            </a:r>
            <a:r>
              <a:rPr sz="650" spc="45" dirty="0">
                <a:solidFill>
                  <a:srgbClr val="231F20"/>
                </a:solidFill>
                <a:latin typeface="Arial"/>
                <a:cs typeface="Arial"/>
              </a:rPr>
              <a:t>n</a:t>
            </a:r>
            <a:r>
              <a:rPr sz="650" spc="35" dirty="0">
                <a:solidFill>
                  <a:srgbClr val="231F20"/>
                </a:solidFill>
                <a:latin typeface="Arial"/>
                <a:cs typeface="Arial"/>
              </a:rPr>
              <a:t>a</a:t>
            </a:r>
            <a:r>
              <a:rPr sz="650" spc="40" dirty="0">
                <a:solidFill>
                  <a:srgbClr val="231F20"/>
                </a:solidFill>
                <a:latin typeface="Arial"/>
                <a:cs typeface="Arial"/>
              </a:rPr>
              <a:t> </a:t>
            </a:r>
            <a:r>
              <a:rPr sz="650" spc="45" dirty="0">
                <a:solidFill>
                  <a:srgbClr val="231F20"/>
                </a:solidFill>
                <a:latin typeface="Arial"/>
                <a:cs typeface="Arial"/>
              </a:rPr>
              <a:t>mestu</a:t>
            </a:r>
            <a:r>
              <a:rPr sz="650" spc="15" dirty="0">
                <a:solidFill>
                  <a:srgbClr val="231F20"/>
                </a:solidFill>
                <a:latin typeface="Arial"/>
                <a:cs typeface="Arial"/>
              </a:rPr>
              <a:t>,</a:t>
            </a:r>
            <a:r>
              <a:rPr sz="650" spc="40" dirty="0">
                <a:solidFill>
                  <a:srgbClr val="231F20"/>
                </a:solidFill>
                <a:latin typeface="Arial"/>
                <a:cs typeface="Arial"/>
              </a:rPr>
              <a:t> </a:t>
            </a:r>
            <a:r>
              <a:rPr sz="650" spc="35" dirty="0">
                <a:solidFill>
                  <a:srgbClr val="231F20"/>
                </a:solidFill>
                <a:latin typeface="Arial"/>
                <a:cs typeface="Arial"/>
              </a:rPr>
              <a:t>kje</a:t>
            </a:r>
            <a:r>
              <a:rPr sz="650" spc="20" dirty="0">
                <a:solidFill>
                  <a:srgbClr val="231F20"/>
                </a:solidFill>
                <a:latin typeface="Arial"/>
                <a:cs typeface="Arial"/>
              </a:rPr>
              <a:t>r</a:t>
            </a:r>
            <a:r>
              <a:rPr sz="650" spc="40" dirty="0">
                <a:solidFill>
                  <a:srgbClr val="231F20"/>
                </a:solidFill>
                <a:latin typeface="Arial"/>
                <a:cs typeface="Arial"/>
              </a:rPr>
              <a:t> </a:t>
            </a:r>
            <a:r>
              <a:rPr sz="650" spc="45" dirty="0">
                <a:solidFill>
                  <a:srgbClr val="231F20"/>
                </a:solidFill>
                <a:latin typeface="Arial"/>
                <a:cs typeface="Arial"/>
              </a:rPr>
              <a:t>b</a:t>
            </a:r>
            <a:r>
              <a:rPr sz="650" spc="10" dirty="0">
                <a:solidFill>
                  <a:srgbClr val="231F20"/>
                </a:solidFill>
                <a:latin typeface="Arial"/>
                <a:cs typeface="Arial"/>
              </a:rPr>
              <a:t>i</a:t>
            </a:r>
            <a:r>
              <a:rPr sz="650" spc="40" dirty="0">
                <a:solidFill>
                  <a:srgbClr val="231F20"/>
                </a:solidFill>
                <a:latin typeface="Arial"/>
                <a:cs typeface="Arial"/>
              </a:rPr>
              <a:t> </a:t>
            </a:r>
            <a:r>
              <a:rPr sz="650" spc="30" dirty="0">
                <a:solidFill>
                  <a:srgbClr val="231F20"/>
                </a:solidFill>
                <a:latin typeface="Arial"/>
                <a:cs typeface="Arial"/>
              </a:rPr>
              <a:t>bil</a:t>
            </a:r>
            <a:r>
              <a:rPr sz="650" spc="35" dirty="0">
                <a:solidFill>
                  <a:srgbClr val="231F20"/>
                </a:solidFill>
                <a:latin typeface="Arial"/>
                <a:cs typeface="Arial"/>
              </a:rPr>
              <a:t>o</a:t>
            </a:r>
            <a:r>
              <a:rPr sz="650" spc="40" dirty="0">
                <a:solidFill>
                  <a:srgbClr val="231F20"/>
                </a:solidFill>
                <a:latin typeface="Arial"/>
                <a:cs typeface="Arial"/>
              </a:rPr>
              <a:t> </a:t>
            </a:r>
            <a:r>
              <a:rPr sz="650" spc="35" dirty="0">
                <a:solidFill>
                  <a:srgbClr val="231F20"/>
                </a:solidFill>
                <a:latin typeface="Arial"/>
                <a:cs typeface="Arial"/>
              </a:rPr>
              <a:t>oblačilo</a:t>
            </a:r>
            <a:r>
              <a:rPr sz="650" spc="40" dirty="0">
                <a:solidFill>
                  <a:srgbClr val="231F20"/>
                </a:solidFill>
                <a:latin typeface="Arial"/>
                <a:cs typeface="Arial"/>
              </a:rPr>
              <a:t> </a:t>
            </a:r>
            <a:r>
              <a:rPr sz="650" spc="35" dirty="0">
                <a:solidFill>
                  <a:srgbClr val="231F20"/>
                </a:solidFill>
                <a:latin typeface="Arial"/>
                <a:cs typeface="Arial"/>
              </a:rPr>
              <a:t>lahko</a:t>
            </a:r>
            <a:r>
              <a:rPr sz="650" spc="40" dirty="0">
                <a:solidFill>
                  <a:srgbClr val="231F20"/>
                </a:solidFill>
                <a:latin typeface="Arial"/>
                <a:cs typeface="Arial"/>
              </a:rPr>
              <a:t> </a:t>
            </a:r>
            <a:r>
              <a:rPr sz="650" spc="35" dirty="0">
                <a:solidFill>
                  <a:srgbClr val="231F20"/>
                </a:solidFill>
                <a:latin typeface="Arial"/>
                <a:cs typeface="Arial"/>
              </a:rPr>
              <a:t>izpostavljeno</a:t>
            </a:r>
            <a:r>
              <a:rPr sz="650" spc="40" dirty="0">
                <a:solidFill>
                  <a:srgbClr val="231F20"/>
                </a:solidFill>
                <a:latin typeface="Arial"/>
                <a:cs typeface="Arial"/>
              </a:rPr>
              <a:t> neposredn</a:t>
            </a:r>
            <a:r>
              <a:rPr sz="650" spc="10" dirty="0">
                <a:solidFill>
                  <a:srgbClr val="231F20"/>
                </a:solidFill>
                <a:latin typeface="Arial"/>
                <a:cs typeface="Arial"/>
              </a:rPr>
              <a:t>i</a:t>
            </a:r>
            <a:r>
              <a:rPr sz="650" spc="40" dirty="0">
                <a:solidFill>
                  <a:srgbClr val="231F20"/>
                </a:solidFill>
                <a:latin typeface="Arial"/>
                <a:cs typeface="Arial"/>
              </a:rPr>
              <a:t> sončn</a:t>
            </a:r>
            <a:r>
              <a:rPr sz="650" spc="10" dirty="0">
                <a:solidFill>
                  <a:srgbClr val="231F20"/>
                </a:solidFill>
                <a:latin typeface="Arial"/>
                <a:cs typeface="Arial"/>
              </a:rPr>
              <a:t>i</a:t>
            </a:r>
            <a:r>
              <a:rPr sz="650" spc="40" dirty="0">
                <a:solidFill>
                  <a:srgbClr val="231F20"/>
                </a:solidFill>
                <a:latin typeface="Arial"/>
                <a:cs typeface="Arial"/>
              </a:rPr>
              <a:t> </a:t>
            </a:r>
            <a:r>
              <a:rPr sz="650" spc="35" dirty="0">
                <a:solidFill>
                  <a:srgbClr val="231F20"/>
                </a:solidFill>
                <a:latin typeface="Arial"/>
                <a:cs typeface="Arial"/>
              </a:rPr>
              <a:t>svetlobi</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T</a:t>
            </a:r>
            <a:r>
              <a:rPr sz="650" spc="35" dirty="0">
                <a:solidFill>
                  <a:srgbClr val="231F20"/>
                </a:solidFill>
                <a:latin typeface="Arial"/>
                <a:cs typeface="Arial"/>
              </a:rPr>
              <a:t>o</a:t>
            </a:r>
            <a:r>
              <a:rPr sz="650" spc="40" dirty="0">
                <a:solidFill>
                  <a:srgbClr val="231F20"/>
                </a:solidFill>
                <a:latin typeface="Arial"/>
                <a:cs typeface="Arial"/>
              </a:rPr>
              <a:t> </a:t>
            </a:r>
            <a:r>
              <a:rPr sz="650" spc="35" dirty="0">
                <a:solidFill>
                  <a:srgbClr val="231F20"/>
                </a:solidFill>
                <a:latin typeface="Arial"/>
                <a:cs typeface="Arial"/>
              </a:rPr>
              <a:t>oblačilo</a:t>
            </a:r>
            <a:r>
              <a:rPr sz="650" spc="40" dirty="0">
                <a:solidFill>
                  <a:srgbClr val="231F20"/>
                </a:solidFill>
                <a:latin typeface="Arial"/>
                <a:cs typeface="Arial"/>
              </a:rPr>
              <a:t> </a:t>
            </a:r>
            <a:r>
              <a:rPr sz="650" spc="20" dirty="0">
                <a:solidFill>
                  <a:srgbClr val="231F20"/>
                </a:solidFill>
                <a:latin typeface="Arial"/>
                <a:cs typeface="Arial"/>
              </a:rPr>
              <a:t>j</a:t>
            </a:r>
            <a:r>
              <a:rPr sz="650" spc="35" dirty="0">
                <a:solidFill>
                  <a:srgbClr val="231F20"/>
                </a:solidFill>
                <a:latin typeface="Arial"/>
                <a:cs typeface="Arial"/>
              </a:rPr>
              <a:t>e</a:t>
            </a:r>
            <a:r>
              <a:rPr sz="650" spc="40" dirty="0">
                <a:solidFill>
                  <a:srgbClr val="231F20"/>
                </a:solidFill>
                <a:latin typeface="Arial"/>
                <a:cs typeface="Arial"/>
              </a:rPr>
              <a:t> </a:t>
            </a:r>
            <a:r>
              <a:rPr sz="650" spc="25" dirty="0">
                <a:solidFill>
                  <a:srgbClr val="231F20"/>
                </a:solidFill>
                <a:latin typeface="Arial"/>
                <a:cs typeface="Arial"/>
              </a:rPr>
              <a:t>t</a:t>
            </a:r>
            <a:r>
              <a:rPr sz="650" spc="40" dirty="0">
                <a:solidFill>
                  <a:srgbClr val="231F20"/>
                </a:solidFill>
                <a:latin typeface="Arial"/>
                <a:cs typeface="Arial"/>
              </a:rPr>
              <a:t>reb</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transportirat</a:t>
            </a:r>
            <a:r>
              <a:rPr sz="650" spc="10" dirty="0">
                <a:solidFill>
                  <a:srgbClr val="231F20"/>
                </a:solidFill>
                <a:latin typeface="Arial"/>
                <a:cs typeface="Arial"/>
              </a:rPr>
              <a:t>i</a:t>
            </a:r>
            <a:r>
              <a:rPr sz="650" spc="40" dirty="0">
                <a:solidFill>
                  <a:srgbClr val="231F20"/>
                </a:solidFill>
                <a:latin typeface="Arial"/>
                <a:cs typeface="Arial"/>
              </a:rPr>
              <a:t> takšno</a:t>
            </a:r>
            <a:r>
              <a:rPr sz="650" spc="15" dirty="0">
                <a:solidFill>
                  <a:srgbClr val="231F20"/>
                </a:solidFill>
                <a:latin typeface="Arial"/>
                <a:cs typeface="Arial"/>
              </a:rPr>
              <a:t>,</a:t>
            </a:r>
            <a:r>
              <a:rPr sz="650" spc="40" dirty="0">
                <a:solidFill>
                  <a:srgbClr val="231F20"/>
                </a:solidFill>
                <a:latin typeface="Arial"/>
                <a:cs typeface="Arial"/>
              </a:rPr>
              <a:t> ko</a:t>
            </a:r>
            <a:r>
              <a:rPr sz="650" spc="15" dirty="0">
                <a:solidFill>
                  <a:srgbClr val="231F20"/>
                </a:solidFill>
                <a:latin typeface="Arial"/>
                <a:cs typeface="Arial"/>
              </a:rPr>
              <a:t>t</a:t>
            </a:r>
            <a:r>
              <a:rPr sz="650" spc="40" dirty="0">
                <a:solidFill>
                  <a:srgbClr val="231F20"/>
                </a:solidFill>
                <a:latin typeface="Arial"/>
                <a:cs typeface="Arial"/>
              </a:rPr>
              <a:t> </a:t>
            </a:r>
            <a:r>
              <a:rPr sz="650" spc="45" dirty="0">
                <a:solidFill>
                  <a:srgbClr val="231F20"/>
                </a:solidFill>
                <a:latin typeface="Arial"/>
                <a:cs typeface="Arial"/>
              </a:rPr>
              <a:t>g</a:t>
            </a:r>
            <a:r>
              <a:rPr sz="650" spc="35" dirty="0">
                <a:solidFill>
                  <a:srgbClr val="231F20"/>
                </a:solidFill>
                <a:latin typeface="Arial"/>
                <a:cs typeface="Arial"/>
              </a:rPr>
              <a:t>a</a:t>
            </a:r>
            <a:r>
              <a:rPr sz="650" spc="40" dirty="0">
                <a:solidFill>
                  <a:srgbClr val="231F20"/>
                </a:solidFill>
                <a:latin typeface="Arial"/>
                <a:cs typeface="Arial"/>
              </a:rPr>
              <a:t> </a:t>
            </a:r>
            <a:r>
              <a:rPr sz="650" spc="20" dirty="0">
                <a:solidFill>
                  <a:srgbClr val="231F20"/>
                </a:solidFill>
                <a:latin typeface="Arial"/>
                <a:cs typeface="Arial"/>
              </a:rPr>
              <a:t>j</a:t>
            </a:r>
            <a:r>
              <a:rPr sz="650" spc="35" dirty="0">
                <a:solidFill>
                  <a:srgbClr val="231F20"/>
                </a:solidFill>
                <a:latin typeface="Arial"/>
                <a:cs typeface="Arial"/>
              </a:rPr>
              <a:t>e</a:t>
            </a:r>
            <a:r>
              <a:rPr sz="650" spc="40" dirty="0">
                <a:solidFill>
                  <a:srgbClr val="231F20"/>
                </a:solidFill>
                <a:latin typeface="Arial"/>
                <a:cs typeface="Arial"/>
              </a:rPr>
              <a:t> </a:t>
            </a:r>
            <a:r>
              <a:rPr sz="650" spc="35" dirty="0">
                <a:solidFill>
                  <a:srgbClr val="231F20"/>
                </a:solidFill>
                <a:latin typeface="Arial"/>
                <a:cs typeface="Arial"/>
              </a:rPr>
              <a:t>dobavil proizvajalec</a:t>
            </a:r>
            <a:r>
              <a:rPr sz="650" spc="15" dirty="0">
                <a:solidFill>
                  <a:srgbClr val="231F20"/>
                </a:solidFill>
                <a:latin typeface="Arial"/>
                <a:cs typeface="Arial"/>
              </a:rPr>
              <a:t>.</a:t>
            </a:r>
            <a:r>
              <a:rPr sz="650" spc="40" dirty="0">
                <a:solidFill>
                  <a:srgbClr val="231F20"/>
                </a:solidFill>
                <a:latin typeface="Arial"/>
                <a:cs typeface="Arial"/>
              </a:rPr>
              <a:t> </a:t>
            </a:r>
            <a:r>
              <a:rPr sz="650" spc="50" dirty="0">
                <a:solidFill>
                  <a:srgbClr val="231F20"/>
                </a:solidFill>
                <a:latin typeface="Arial"/>
                <a:cs typeface="Arial"/>
              </a:rPr>
              <a:t>POPRAVIL</a:t>
            </a:r>
            <a:r>
              <a:rPr sz="650" spc="55" dirty="0">
                <a:solidFill>
                  <a:srgbClr val="231F20"/>
                </a:solidFill>
                <a:latin typeface="Arial"/>
                <a:cs typeface="Arial"/>
              </a:rPr>
              <a:t>O</a:t>
            </a:r>
            <a:r>
              <a:rPr sz="650" spc="40" dirty="0">
                <a:solidFill>
                  <a:srgbClr val="231F20"/>
                </a:solidFill>
                <a:latin typeface="Arial"/>
                <a:cs typeface="Arial"/>
              </a:rPr>
              <a:t> </a:t>
            </a:r>
            <a:r>
              <a:rPr sz="650" spc="35" dirty="0">
                <a:solidFill>
                  <a:srgbClr val="231F20"/>
                </a:solidFill>
                <a:latin typeface="Arial"/>
                <a:cs typeface="Arial"/>
              </a:rPr>
              <a:t>–</a:t>
            </a:r>
            <a:r>
              <a:rPr sz="650" spc="40" dirty="0">
                <a:solidFill>
                  <a:srgbClr val="231F20"/>
                </a:solidFill>
                <a:latin typeface="Arial"/>
                <a:cs typeface="Arial"/>
              </a:rPr>
              <a:t> </a:t>
            </a:r>
            <a:r>
              <a:rPr sz="650" spc="55" dirty="0">
                <a:solidFill>
                  <a:srgbClr val="231F20"/>
                </a:solidFill>
                <a:latin typeface="Arial"/>
                <a:cs typeface="Arial"/>
              </a:rPr>
              <a:t>Č</a:t>
            </a:r>
            <a:r>
              <a:rPr sz="650" spc="35" dirty="0">
                <a:solidFill>
                  <a:srgbClr val="231F20"/>
                </a:solidFill>
                <a:latin typeface="Arial"/>
                <a:cs typeface="Arial"/>
              </a:rPr>
              <a:t>e</a:t>
            </a:r>
            <a:r>
              <a:rPr sz="650" spc="40" dirty="0">
                <a:solidFill>
                  <a:srgbClr val="231F20"/>
                </a:solidFill>
                <a:latin typeface="Arial"/>
                <a:cs typeface="Arial"/>
              </a:rPr>
              <a:t> </a:t>
            </a:r>
            <a:r>
              <a:rPr sz="650" spc="20" dirty="0">
                <a:solidFill>
                  <a:srgbClr val="231F20"/>
                </a:solidFill>
                <a:latin typeface="Arial"/>
                <a:cs typeface="Arial"/>
              </a:rPr>
              <a:t>j</a:t>
            </a:r>
            <a:r>
              <a:rPr sz="650" spc="35" dirty="0">
                <a:solidFill>
                  <a:srgbClr val="231F20"/>
                </a:solidFill>
                <a:latin typeface="Arial"/>
                <a:cs typeface="Arial"/>
              </a:rPr>
              <a:t>e</a:t>
            </a:r>
            <a:r>
              <a:rPr sz="650" spc="40" dirty="0">
                <a:solidFill>
                  <a:srgbClr val="231F20"/>
                </a:solidFill>
                <a:latin typeface="Arial"/>
                <a:cs typeface="Arial"/>
              </a:rPr>
              <a:t> </a:t>
            </a:r>
            <a:r>
              <a:rPr sz="650" spc="35" dirty="0">
                <a:solidFill>
                  <a:srgbClr val="231F20"/>
                </a:solidFill>
                <a:latin typeface="Arial"/>
                <a:cs typeface="Arial"/>
              </a:rPr>
              <a:t>izdele</a:t>
            </a:r>
            <a:r>
              <a:rPr sz="650" spc="30" dirty="0">
                <a:solidFill>
                  <a:srgbClr val="231F20"/>
                </a:solidFill>
                <a:latin typeface="Arial"/>
                <a:cs typeface="Arial"/>
              </a:rPr>
              <a:t>k</a:t>
            </a:r>
            <a:r>
              <a:rPr sz="650" spc="40" dirty="0">
                <a:solidFill>
                  <a:srgbClr val="231F20"/>
                </a:solidFill>
                <a:latin typeface="Arial"/>
                <a:cs typeface="Arial"/>
              </a:rPr>
              <a:t> </a:t>
            </a:r>
            <a:r>
              <a:rPr sz="650" spc="45" dirty="0">
                <a:solidFill>
                  <a:srgbClr val="231F20"/>
                </a:solidFill>
                <a:latin typeface="Arial"/>
                <a:cs typeface="Arial"/>
              </a:rPr>
              <a:t>poškodovan</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n</a:t>
            </a:r>
            <a:r>
              <a:rPr sz="650" spc="35" dirty="0">
                <a:solidFill>
                  <a:srgbClr val="231F20"/>
                </a:solidFill>
                <a:latin typeface="Arial"/>
                <a:cs typeface="Arial"/>
              </a:rPr>
              <a:t>e</a:t>
            </a:r>
            <a:r>
              <a:rPr sz="650" spc="40" dirty="0">
                <a:solidFill>
                  <a:srgbClr val="231F20"/>
                </a:solidFill>
                <a:latin typeface="Arial"/>
                <a:cs typeface="Arial"/>
              </a:rPr>
              <a:t> </a:t>
            </a:r>
            <a:r>
              <a:rPr sz="650" spc="45" dirty="0">
                <a:solidFill>
                  <a:srgbClr val="231F20"/>
                </a:solidFill>
                <a:latin typeface="Arial"/>
                <a:cs typeface="Arial"/>
              </a:rPr>
              <a:t>mor</a:t>
            </a:r>
            <a:r>
              <a:rPr sz="650" spc="35" dirty="0">
                <a:solidFill>
                  <a:srgbClr val="231F20"/>
                </a:solidFill>
                <a:latin typeface="Arial"/>
                <a:cs typeface="Arial"/>
              </a:rPr>
              <a:t>e</a:t>
            </a:r>
            <a:r>
              <a:rPr sz="650" spc="40" dirty="0">
                <a:solidFill>
                  <a:srgbClr val="231F20"/>
                </a:solidFill>
                <a:latin typeface="Arial"/>
                <a:cs typeface="Arial"/>
              </a:rPr>
              <a:t> </a:t>
            </a:r>
            <a:r>
              <a:rPr sz="650" spc="35" dirty="0">
                <a:solidFill>
                  <a:srgbClr val="231F20"/>
                </a:solidFill>
                <a:latin typeface="Arial"/>
                <a:cs typeface="Arial"/>
              </a:rPr>
              <a:t>zagotavljat</a:t>
            </a:r>
            <a:r>
              <a:rPr sz="650" spc="10" dirty="0">
                <a:solidFill>
                  <a:srgbClr val="231F20"/>
                </a:solidFill>
                <a:latin typeface="Arial"/>
                <a:cs typeface="Arial"/>
              </a:rPr>
              <a:t>i</a:t>
            </a:r>
            <a:r>
              <a:rPr sz="650" spc="40" dirty="0">
                <a:solidFill>
                  <a:srgbClr val="231F20"/>
                </a:solidFill>
                <a:latin typeface="Arial"/>
                <a:cs typeface="Arial"/>
              </a:rPr>
              <a:t> maksimaln</a:t>
            </a:r>
            <a:r>
              <a:rPr sz="650" spc="35" dirty="0">
                <a:solidFill>
                  <a:srgbClr val="231F20"/>
                </a:solidFill>
                <a:latin typeface="Arial"/>
                <a:cs typeface="Arial"/>
              </a:rPr>
              <a:t>e</a:t>
            </a:r>
            <a:r>
              <a:rPr sz="650" spc="40" dirty="0">
                <a:solidFill>
                  <a:srgbClr val="231F20"/>
                </a:solidFill>
                <a:latin typeface="Arial"/>
                <a:cs typeface="Arial"/>
              </a:rPr>
              <a:t> </a:t>
            </a:r>
            <a:r>
              <a:rPr sz="650" spc="35" dirty="0">
                <a:solidFill>
                  <a:srgbClr val="231F20"/>
                </a:solidFill>
                <a:latin typeface="Arial"/>
                <a:cs typeface="Arial"/>
              </a:rPr>
              <a:t>stopnje</a:t>
            </a:r>
            <a:r>
              <a:rPr sz="650" spc="40" dirty="0">
                <a:solidFill>
                  <a:srgbClr val="231F20"/>
                </a:solidFill>
                <a:latin typeface="Arial"/>
                <a:cs typeface="Arial"/>
              </a:rPr>
              <a:t> </a:t>
            </a:r>
            <a:r>
              <a:rPr sz="650" spc="35" dirty="0">
                <a:solidFill>
                  <a:srgbClr val="231F20"/>
                </a:solidFill>
                <a:latin typeface="Arial"/>
                <a:cs typeface="Arial"/>
              </a:rPr>
              <a:t>zaščite</a:t>
            </a:r>
            <a:r>
              <a:rPr sz="650" spc="15" dirty="0">
                <a:solidFill>
                  <a:srgbClr val="231F20"/>
                </a:solidFill>
                <a:latin typeface="Arial"/>
                <a:cs typeface="Arial"/>
              </a:rPr>
              <a:t>,</a:t>
            </a:r>
            <a:r>
              <a:rPr sz="650" spc="40" dirty="0">
                <a:solidFill>
                  <a:srgbClr val="231F20"/>
                </a:solidFill>
                <a:latin typeface="Arial"/>
                <a:cs typeface="Arial"/>
              </a:rPr>
              <a:t> </a:t>
            </a:r>
            <a:r>
              <a:rPr sz="650" spc="35" dirty="0">
                <a:solidFill>
                  <a:srgbClr val="231F20"/>
                </a:solidFill>
                <a:latin typeface="Arial"/>
                <a:cs typeface="Arial"/>
              </a:rPr>
              <a:t>zato</a:t>
            </a:r>
            <a:r>
              <a:rPr sz="650" spc="40" dirty="0">
                <a:solidFill>
                  <a:srgbClr val="231F20"/>
                </a:solidFill>
                <a:latin typeface="Arial"/>
                <a:cs typeface="Arial"/>
              </a:rPr>
              <a:t> </a:t>
            </a:r>
            <a:r>
              <a:rPr sz="650" spc="45" dirty="0">
                <a:solidFill>
                  <a:srgbClr val="231F20"/>
                </a:solidFill>
                <a:latin typeface="Arial"/>
                <a:cs typeface="Arial"/>
              </a:rPr>
              <a:t>g</a:t>
            </a:r>
            <a:r>
              <a:rPr sz="650" spc="35" dirty="0">
                <a:solidFill>
                  <a:srgbClr val="231F20"/>
                </a:solidFill>
                <a:latin typeface="Arial"/>
                <a:cs typeface="Arial"/>
              </a:rPr>
              <a:t>a</a:t>
            </a:r>
            <a:r>
              <a:rPr sz="650" spc="40" dirty="0">
                <a:solidFill>
                  <a:srgbClr val="231F20"/>
                </a:solidFill>
                <a:latin typeface="Arial"/>
                <a:cs typeface="Arial"/>
              </a:rPr>
              <a:t> </a:t>
            </a:r>
            <a:r>
              <a:rPr sz="650" spc="20" dirty="0">
                <a:solidFill>
                  <a:srgbClr val="231F20"/>
                </a:solidFill>
                <a:latin typeface="Arial"/>
                <a:cs typeface="Arial"/>
              </a:rPr>
              <a:t>j</a:t>
            </a:r>
            <a:r>
              <a:rPr sz="650" spc="35" dirty="0">
                <a:solidFill>
                  <a:srgbClr val="231F20"/>
                </a:solidFill>
                <a:latin typeface="Arial"/>
                <a:cs typeface="Arial"/>
              </a:rPr>
              <a:t>e</a:t>
            </a:r>
            <a:r>
              <a:rPr sz="650" spc="40" dirty="0">
                <a:solidFill>
                  <a:srgbClr val="231F20"/>
                </a:solidFill>
                <a:latin typeface="Arial"/>
                <a:cs typeface="Arial"/>
              </a:rPr>
              <a:t> potrebn</a:t>
            </a:r>
            <a:r>
              <a:rPr sz="650" spc="35" dirty="0">
                <a:solidFill>
                  <a:srgbClr val="231F20"/>
                </a:solidFill>
                <a:latin typeface="Arial"/>
                <a:cs typeface="Arial"/>
              </a:rPr>
              <a:t>o</a:t>
            </a:r>
            <a:r>
              <a:rPr sz="650" spc="40" dirty="0">
                <a:solidFill>
                  <a:srgbClr val="231F20"/>
                </a:solidFill>
                <a:latin typeface="Arial"/>
                <a:cs typeface="Arial"/>
              </a:rPr>
              <a:t> </a:t>
            </a:r>
            <a:r>
              <a:rPr sz="650" spc="50" dirty="0">
                <a:solidFill>
                  <a:srgbClr val="231F20"/>
                </a:solidFill>
                <a:latin typeface="Arial"/>
                <a:cs typeface="Arial"/>
              </a:rPr>
              <a:t>nemudom</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popravit</a:t>
            </a:r>
            <a:r>
              <a:rPr sz="650" spc="10" dirty="0">
                <a:solidFill>
                  <a:srgbClr val="231F20"/>
                </a:solidFill>
                <a:latin typeface="Arial"/>
                <a:cs typeface="Arial"/>
              </a:rPr>
              <a:t>i</a:t>
            </a:r>
            <a:r>
              <a:rPr sz="650" spc="40" dirty="0">
                <a:solidFill>
                  <a:srgbClr val="231F20"/>
                </a:solidFill>
                <a:latin typeface="Arial"/>
                <a:cs typeface="Arial"/>
              </a:rPr>
              <a:t> </a:t>
            </a:r>
            <a:r>
              <a:rPr sz="650" spc="35" dirty="0">
                <a:solidFill>
                  <a:srgbClr val="231F20"/>
                </a:solidFill>
                <a:latin typeface="Arial"/>
                <a:cs typeface="Arial"/>
              </a:rPr>
              <a:t>al</a:t>
            </a:r>
            <a:r>
              <a:rPr sz="650" spc="10" dirty="0">
                <a:solidFill>
                  <a:srgbClr val="231F20"/>
                </a:solidFill>
                <a:latin typeface="Arial"/>
                <a:cs typeface="Arial"/>
              </a:rPr>
              <a:t>i</a:t>
            </a:r>
            <a:r>
              <a:rPr sz="650" spc="40" dirty="0">
                <a:solidFill>
                  <a:srgbClr val="231F20"/>
                </a:solidFill>
                <a:latin typeface="Arial"/>
                <a:cs typeface="Arial"/>
              </a:rPr>
              <a:t> zamenjati</a:t>
            </a:r>
            <a:r>
              <a:rPr sz="650" spc="15" dirty="0">
                <a:solidFill>
                  <a:srgbClr val="231F20"/>
                </a:solidFill>
                <a:latin typeface="Arial"/>
                <a:cs typeface="Arial"/>
              </a:rPr>
              <a:t>.</a:t>
            </a:r>
            <a:r>
              <a:rPr sz="650" spc="40" dirty="0">
                <a:solidFill>
                  <a:srgbClr val="231F20"/>
                </a:solidFill>
                <a:latin typeface="Arial"/>
                <a:cs typeface="Arial"/>
              </a:rPr>
              <a:t> </a:t>
            </a:r>
            <a:r>
              <a:rPr sz="650" spc="35" dirty="0">
                <a:solidFill>
                  <a:srgbClr val="231F20"/>
                </a:solidFill>
                <a:latin typeface="Arial"/>
                <a:cs typeface="Arial"/>
              </a:rPr>
              <a:t>Nikoli ne</a:t>
            </a:r>
            <a:r>
              <a:rPr sz="650" spc="40" dirty="0">
                <a:solidFill>
                  <a:srgbClr val="231F20"/>
                </a:solidFill>
                <a:latin typeface="Arial"/>
                <a:cs typeface="Arial"/>
              </a:rPr>
              <a:t> </a:t>
            </a:r>
            <a:r>
              <a:rPr sz="650" spc="35" dirty="0">
                <a:solidFill>
                  <a:srgbClr val="231F20"/>
                </a:solidFill>
                <a:latin typeface="Arial"/>
                <a:cs typeface="Arial"/>
              </a:rPr>
              <a:t>uporabljajte</a:t>
            </a:r>
            <a:r>
              <a:rPr sz="650" spc="40" dirty="0">
                <a:solidFill>
                  <a:srgbClr val="231F20"/>
                </a:solidFill>
                <a:latin typeface="Arial"/>
                <a:cs typeface="Arial"/>
              </a:rPr>
              <a:t> </a:t>
            </a:r>
            <a:r>
              <a:rPr sz="650" spc="45" dirty="0">
                <a:solidFill>
                  <a:srgbClr val="231F20"/>
                </a:solidFill>
                <a:latin typeface="Arial"/>
                <a:cs typeface="Arial"/>
              </a:rPr>
              <a:t>poškodovaneg</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izdelka</a:t>
            </a:r>
            <a:r>
              <a:rPr sz="650" spc="15" dirty="0">
                <a:solidFill>
                  <a:srgbClr val="231F20"/>
                </a:solidFill>
                <a:latin typeface="Arial"/>
                <a:cs typeface="Arial"/>
              </a:rPr>
              <a:t>.</a:t>
            </a:r>
            <a:r>
              <a:rPr sz="650" spc="40" dirty="0">
                <a:solidFill>
                  <a:srgbClr val="231F20"/>
                </a:solidFill>
                <a:latin typeface="Arial"/>
                <a:cs typeface="Arial"/>
              </a:rPr>
              <a:t> </a:t>
            </a:r>
            <a:r>
              <a:rPr sz="650" spc="35" dirty="0">
                <a:solidFill>
                  <a:srgbClr val="231F20"/>
                </a:solidFill>
                <a:latin typeface="Arial"/>
                <a:cs typeface="Arial"/>
              </a:rPr>
              <a:t>Popravilo</a:t>
            </a:r>
            <a:r>
              <a:rPr sz="650" spc="40" dirty="0">
                <a:solidFill>
                  <a:srgbClr val="231F20"/>
                </a:solidFill>
                <a:latin typeface="Arial"/>
                <a:cs typeface="Arial"/>
              </a:rPr>
              <a:t> teg</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izdelka</a:t>
            </a:r>
            <a:r>
              <a:rPr sz="650" spc="40" dirty="0">
                <a:solidFill>
                  <a:srgbClr val="231F20"/>
                </a:solidFill>
                <a:latin typeface="Arial"/>
                <a:cs typeface="Arial"/>
              </a:rPr>
              <a:t> </a:t>
            </a:r>
            <a:r>
              <a:rPr sz="650" spc="20" dirty="0">
                <a:solidFill>
                  <a:srgbClr val="231F20"/>
                </a:solidFill>
                <a:latin typeface="Arial"/>
                <a:cs typeface="Arial"/>
              </a:rPr>
              <a:t>j</a:t>
            </a:r>
            <a:r>
              <a:rPr sz="650" spc="35" dirty="0">
                <a:solidFill>
                  <a:srgbClr val="231F20"/>
                </a:solidFill>
                <a:latin typeface="Arial"/>
                <a:cs typeface="Arial"/>
              </a:rPr>
              <a:t>e</a:t>
            </a:r>
            <a:r>
              <a:rPr sz="650" spc="40" dirty="0">
                <a:solidFill>
                  <a:srgbClr val="231F20"/>
                </a:solidFill>
                <a:latin typeface="Arial"/>
                <a:cs typeface="Arial"/>
              </a:rPr>
              <a:t> dopustn</a:t>
            </a:r>
            <a:r>
              <a:rPr sz="650" spc="35" dirty="0">
                <a:solidFill>
                  <a:srgbClr val="231F20"/>
                </a:solidFill>
                <a:latin typeface="Arial"/>
                <a:cs typeface="Arial"/>
              </a:rPr>
              <a:t>o</a:t>
            </a:r>
            <a:r>
              <a:rPr sz="650" spc="40" dirty="0">
                <a:solidFill>
                  <a:srgbClr val="231F20"/>
                </a:solidFill>
                <a:latin typeface="Arial"/>
                <a:cs typeface="Arial"/>
              </a:rPr>
              <a:t> </a:t>
            </a:r>
            <a:r>
              <a:rPr sz="650" spc="35" dirty="0">
                <a:solidFill>
                  <a:srgbClr val="231F20"/>
                </a:solidFill>
                <a:latin typeface="Arial"/>
                <a:cs typeface="Arial"/>
              </a:rPr>
              <a:t>izključno</a:t>
            </a:r>
            <a:r>
              <a:rPr sz="650" spc="40" dirty="0">
                <a:solidFill>
                  <a:srgbClr val="231F20"/>
                </a:solidFill>
                <a:latin typeface="Arial"/>
                <a:cs typeface="Arial"/>
              </a:rPr>
              <a:t> </a:t>
            </a:r>
            <a:r>
              <a:rPr sz="650" spc="30" dirty="0">
                <a:solidFill>
                  <a:srgbClr val="231F20"/>
                </a:solidFill>
                <a:latin typeface="Arial"/>
                <a:cs typeface="Arial"/>
              </a:rPr>
              <a:t>v</a:t>
            </a:r>
            <a:r>
              <a:rPr sz="650" spc="40" dirty="0">
                <a:solidFill>
                  <a:srgbClr val="231F20"/>
                </a:solidFill>
                <a:latin typeface="Arial"/>
                <a:cs typeface="Arial"/>
              </a:rPr>
              <a:t> primeru</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kada</a:t>
            </a:r>
            <a:r>
              <a:rPr sz="650" spc="20" dirty="0">
                <a:solidFill>
                  <a:srgbClr val="231F20"/>
                </a:solidFill>
                <a:latin typeface="Arial"/>
                <a:cs typeface="Arial"/>
              </a:rPr>
              <a:t>r</a:t>
            </a:r>
            <a:r>
              <a:rPr sz="650" spc="40" dirty="0">
                <a:solidFill>
                  <a:srgbClr val="231F20"/>
                </a:solidFill>
                <a:latin typeface="Arial"/>
                <a:cs typeface="Arial"/>
              </a:rPr>
              <a:t> zahtev</a:t>
            </a:r>
            <a:r>
              <a:rPr sz="650" spc="35" dirty="0">
                <a:solidFill>
                  <a:srgbClr val="231F20"/>
                </a:solidFill>
                <a:latin typeface="Arial"/>
                <a:cs typeface="Arial"/>
              </a:rPr>
              <a:t>e</a:t>
            </a:r>
            <a:r>
              <a:rPr sz="650" spc="40" dirty="0">
                <a:solidFill>
                  <a:srgbClr val="231F20"/>
                </a:solidFill>
                <a:latin typeface="Arial"/>
                <a:cs typeface="Arial"/>
              </a:rPr>
              <a:t> gled</a:t>
            </a:r>
            <a:r>
              <a:rPr sz="650" spc="35" dirty="0">
                <a:solidFill>
                  <a:srgbClr val="231F20"/>
                </a:solidFill>
                <a:latin typeface="Arial"/>
                <a:cs typeface="Arial"/>
              </a:rPr>
              <a:t>e</a:t>
            </a:r>
            <a:r>
              <a:rPr sz="650" spc="40" dirty="0">
                <a:solidFill>
                  <a:srgbClr val="231F20"/>
                </a:solidFill>
                <a:latin typeface="Arial"/>
                <a:cs typeface="Arial"/>
              </a:rPr>
              <a:t> teg</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izdelka</a:t>
            </a:r>
            <a:r>
              <a:rPr sz="650" spc="40" dirty="0">
                <a:solidFill>
                  <a:srgbClr val="231F20"/>
                </a:solidFill>
                <a:latin typeface="Arial"/>
                <a:cs typeface="Arial"/>
              </a:rPr>
              <a:t> </a:t>
            </a:r>
            <a:r>
              <a:rPr sz="650" spc="35" dirty="0">
                <a:solidFill>
                  <a:srgbClr val="231F20"/>
                </a:solidFill>
                <a:latin typeface="Arial"/>
                <a:cs typeface="Arial"/>
              </a:rPr>
              <a:t>niso</a:t>
            </a:r>
            <a:r>
              <a:rPr sz="650" spc="40" dirty="0">
                <a:solidFill>
                  <a:srgbClr val="231F20"/>
                </a:solidFill>
                <a:latin typeface="Arial"/>
                <a:cs typeface="Arial"/>
              </a:rPr>
              <a:t> določene</a:t>
            </a:r>
            <a:r>
              <a:rPr sz="650" spc="15" dirty="0">
                <a:solidFill>
                  <a:srgbClr val="231F20"/>
                </a:solidFill>
                <a:latin typeface="Arial"/>
                <a:cs typeface="Arial"/>
              </a:rPr>
              <a:t>.</a:t>
            </a:r>
            <a:r>
              <a:rPr sz="650" spc="40" dirty="0">
                <a:solidFill>
                  <a:srgbClr val="231F20"/>
                </a:solidFill>
                <a:latin typeface="Arial"/>
                <a:cs typeface="Arial"/>
              </a:rPr>
              <a:t> </a:t>
            </a:r>
            <a:r>
              <a:rPr sz="650" spc="55" dirty="0">
                <a:solidFill>
                  <a:srgbClr val="231F20"/>
                </a:solidFill>
                <a:latin typeface="Arial"/>
                <a:cs typeface="Arial"/>
              </a:rPr>
              <a:t>Č</a:t>
            </a:r>
            <a:r>
              <a:rPr sz="650" spc="35" dirty="0">
                <a:solidFill>
                  <a:srgbClr val="231F20"/>
                </a:solidFill>
                <a:latin typeface="Arial"/>
                <a:cs typeface="Arial"/>
              </a:rPr>
              <a:t>e</a:t>
            </a:r>
            <a:r>
              <a:rPr sz="650" spc="40" dirty="0">
                <a:solidFill>
                  <a:srgbClr val="231F20"/>
                </a:solidFill>
                <a:latin typeface="Arial"/>
                <a:cs typeface="Arial"/>
              </a:rPr>
              <a:t> </a:t>
            </a:r>
            <a:r>
              <a:rPr sz="650" spc="35" dirty="0">
                <a:solidFill>
                  <a:srgbClr val="231F20"/>
                </a:solidFill>
                <a:latin typeface="Arial"/>
                <a:cs typeface="Arial"/>
              </a:rPr>
              <a:t>obstaja</a:t>
            </a:r>
            <a:r>
              <a:rPr sz="650" spc="40" dirty="0">
                <a:solidFill>
                  <a:srgbClr val="231F20"/>
                </a:solidFill>
                <a:latin typeface="Arial"/>
                <a:cs typeface="Arial"/>
              </a:rPr>
              <a:t> </a:t>
            </a:r>
            <a:r>
              <a:rPr sz="650" spc="45" dirty="0">
                <a:solidFill>
                  <a:srgbClr val="231F20"/>
                </a:solidFill>
                <a:latin typeface="Arial"/>
                <a:cs typeface="Arial"/>
              </a:rPr>
              <a:t>dvom,</a:t>
            </a:r>
            <a:r>
              <a:rPr sz="650" spc="30" dirty="0">
                <a:solidFill>
                  <a:srgbClr val="231F20"/>
                </a:solidFill>
                <a:latin typeface="Arial"/>
                <a:cs typeface="Arial"/>
              </a:rPr>
              <a:t> stopit</a:t>
            </a:r>
            <a:r>
              <a:rPr sz="650" spc="35" dirty="0">
                <a:solidFill>
                  <a:srgbClr val="231F20"/>
                </a:solidFill>
                <a:latin typeface="Arial"/>
                <a:cs typeface="Arial"/>
              </a:rPr>
              <a:t>e</a:t>
            </a:r>
            <a:r>
              <a:rPr sz="650" spc="40" dirty="0">
                <a:solidFill>
                  <a:srgbClr val="231F20"/>
                </a:solidFill>
                <a:latin typeface="Arial"/>
                <a:cs typeface="Arial"/>
              </a:rPr>
              <a:t> </a:t>
            </a:r>
            <a:r>
              <a:rPr sz="650" spc="30" dirty="0">
                <a:solidFill>
                  <a:srgbClr val="231F20"/>
                </a:solidFill>
                <a:latin typeface="Arial"/>
                <a:cs typeface="Arial"/>
              </a:rPr>
              <a:t>v</a:t>
            </a:r>
            <a:r>
              <a:rPr sz="650" spc="40" dirty="0">
                <a:solidFill>
                  <a:srgbClr val="231F20"/>
                </a:solidFill>
                <a:latin typeface="Arial"/>
                <a:cs typeface="Arial"/>
              </a:rPr>
              <a:t> </a:t>
            </a:r>
            <a:r>
              <a:rPr sz="650" spc="30" dirty="0">
                <a:solidFill>
                  <a:srgbClr val="231F20"/>
                </a:solidFill>
                <a:latin typeface="Arial"/>
                <a:cs typeface="Arial"/>
              </a:rPr>
              <a:t>stik</a:t>
            </a:r>
            <a:r>
              <a:rPr sz="650" spc="40" dirty="0">
                <a:solidFill>
                  <a:srgbClr val="231F20"/>
                </a:solidFill>
                <a:latin typeface="Arial"/>
                <a:cs typeface="Arial"/>
              </a:rPr>
              <a:t> </a:t>
            </a:r>
            <a:r>
              <a:rPr sz="650" spc="30" dirty="0">
                <a:solidFill>
                  <a:srgbClr val="231F20"/>
                </a:solidFill>
                <a:latin typeface="Arial"/>
                <a:cs typeface="Arial"/>
              </a:rPr>
              <a:t>s</a:t>
            </a:r>
            <a:r>
              <a:rPr sz="650" spc="40" dirty="0">
                <a:solidFill>
                  <a:srgbClr val="231F20"/>
                </a:solidFill>
                <a:latin typeface="Arial"/>
                <a:cs typeface="Arial"/>
              </a:rPr>
              <a:t> proizvajalcem, navedenim spodaj, še preden poskušate izdelek popraviti. Kontaktirajte vašega ponudnika za odvoz odpadkov glede ustrezne  odstranitve </a:t>
            </a:r>
            <a:r>
              <a:rPr sz="650" spc="40" dirty="0" err="1">
                <a:solidFill>
                  <a:srgbClr val="231F20"/>
                </a:solidFill>
                <a:latin typeface="Arial"/>
                <a:cs typeface="Arial"/>
              </a:rPr>
              <a:t>oblačila</a:t>
            </a:r>
            <a:r>
              <a:rPr sz="650" spc="40" dirty="0">
                <a:solidFill>
                  <a:srgbClr val="231F20"/>
                </a:solidFill>
                <a:latin typeface="Arial"/>
                <a:cs typeface="Arial"/>
              </a:rPr>
              <a:t>.</a:t>
            </a:r>
            <a:r>
              <a:rPr lang="fr-FR" sz="650" spc="40" dirty="0">
                <a:solidFill>
                  <a:srgbClr val="231F20"/>
                </a:solidFill>
                <a:latin typeface="Arial"/>
                <a:cs typeface="Arial"/>
              </a:rPr>
              <a:t> </a:t>
            </a:r>
            <a:r>
              <a:rPr lang="pt-BR" altLang="fr-FR" sz="650" spc="40" dirty="0">
                <a:solidFill>
                  <a:srgbClr val="231F20"/>
                </a:solidFill>
                <a:latin typeface="Arial"/>
                <a:cs typeface="Arial"/>
              </a:rPr>
              <a:t>Izjava o skladnosti je na voljo na spletni strani: glejte **.</a:t>
            </a:r>
            <a:r>
              <a:rPr lang="fr-FR" altLang="fr-FR" sz="650" spc="40" dirty="0">
                <a:solidFill>
                  <a:srgbClr val="231F20"/>
                </a:solidFill>
                <a:latin typeface="Arial"/>
                <a:cs typeface="Arial"/>
              </a:rPr>
              <a:t> </a:t>
            </a:r>
            <a:endParaRPr sz="650" spc="40" dirty="0">
              <a:solidFill>
                <a:srgbClr val="231F20"/>
              </a:solidFill>
              <a:latin typeface="Arial"/>
              <a:cs typeface="Arial"/>
            </a:endParaRPr>
          </a:p>
        </p:txBody>
      </p:sp>
      <p:sp>
        <p:nvSpPr>
          <p:cNvPr id="45" name="object 45"/>
          <p:cNvSpPr/>
          <p:nvPr/>
        </p:nvSpPr>
        <p:spPr>
          <a:xfrm>
            <a:off x="102709" y="6739120"/>
            <a:ext cx="7331825" cy="666489"/>
          </a:xfrm>
          <a:custGeom>
            <a:avLst/>
            <a:gdLst/>
            <a:ahLst/>
            <a:cxnLst/>
            <a:rect l="l" t="t" r="r" b="b"/>
            <a:pathLst>
              <a:path w="7199833" h="720001">
                <a:moveTo>
                  <a:pt x="7199833" y="720001"/>
                </a:moveTo>
                <a:lnTo>
                  <a:pt x="0" y="720001"/>
                </a:lnTo>
                <a:lnTo>
                  <a:pt x="0" y="0"/>
                </a:lnTo>
                <a:lnTo>
                  <a:pt x="7199833" y="0"/>
                </a:lnTo>
                <a:lnTo>
                  <a:pt x="7199833" y="720001"/>
                </a:lnTo>
                <a:close/>
              </a:path>
            </a:pathLst>
          </a:custGeom>
          <a:ln w="12700">
            <a:solidFill>
              <a:srgbClr val="231F20"/>
            </a:solidFill>
          </a:ln>
        </p:spPr>
        <p:txBody>
          <a:bodyPr wrap="square" lIns="36000" tIns="0" rIns="36000" bIns="0" rtlCol="0">
            <a:noAutofit/>
          </a:bodyPr>
          <a:lstStyle/>
          <a:p>
            <a:endParaRPr/>
          </a:p>
        </p:txBody>
      </p:sp>
      <p:grpSp>
        <p:nvGrpSpPr>
          <p:cNvPr id="73" name="Groupe 72">
            <a:extLst>
              <a:ext uri="{FF2B5EF4-FFF2-40B4-BE49-F238E27FC236}">
                <a16:creationId xmlns:a16="http://schemas.microsoft.com/office/drawing/2014/main" id="{C7201DD0-9197-440A-A687-47A9302F6440}"/>
              </a:ext>
            </a:extLst>
          </p:cNvPr>
          <p:cNvGrpSpPr/>
          <p:nvPr/>
        </p:nvGrpSpPr>
        <p:grpSpPr>
          <a:xfrm>
            <a:off x="7199711" y="6739119"/>
            <a:ext cx="228155" cy="213931"/>
            <a:chOff x="7151903" y="7128002"/>
            <a:chExt cx="228155" cy="213931"/>
          </a:xfrm>
        </p:grpSpPr>
        <p:sp>
          <p:nvSpPr>
            <p:cNvPr id="46" name="object 46"/>
            <p:cNvSpPr/>
            <p:nvPr/>
          </p:nvSpPr>
          <p:spPr>
            <a:xfrm>
              <a:off x="7151903" y="7128002"/>
              <a:ext cx="228155" cy="213931"/>
            </a:xfrm>
            <a:custGeom>
              <a:avLst/>
              <a:gdLst/>
              <a:ahLst/>
              <a:cxnLst/>
              <a:rect l="l" t="t" r="r" b="b"/>
              <a:pathLst>
                <a:path w="228155" h="213931">
                  <a:moveTo>
                    <a:pt x="228155" y="213931"/>
                  </a:moveTo>
                  <a:lnTo>
                    <a:pt x="0" y="213931"/>
                  </a:lnTo>
                  <a:lnTo>
                    <a:pt x="0" y="0"/>
                  </a:lnTo>
                  <a:lnTo>
                    <a:pt x="228155" y="0"/>
                  </a:lnTo>
                  <a:lnTo>
                    <a:pt x="228155" y="213931"/>
                  </a:lnTo>
                  <a:close/>
                </a:path>
              </a:pathLst>
            </a:custGeom>
            <a:solidFill>
              <a:srgbClr val="231F20"/>
            </a:solidFill>
          </p:spPr>
          <p:txBody>
            <a:bodyPr wrap="square" lIns="0" tIns="0" rIns="0" bIns="0" rtlCol="0">
              <a:noAutofit/>
            </a:bodyPr>
            <a:lstStyle/>
            <a:p>
              <a:endParaRPr/>
            </a:p>
          </p:txBody>
        </p:sp>
        <p:sp>
          <p:nvSpPr>
            <p:cNvPr id="47" name="object 47"/>
            <p:cNvSpPr txBox="1"/>
            <p:nvPr/>
          </p:nvSpPr>
          <p:spPr>
            <a:xfrm>
              <a:off x="7183734" y="7172968"/>
              <a:ext cx="167005" cy="133985"/>
            </a:xfrm>
            <a:prstGeom prst="rect">
              <a:avLst/>
            </a:prstGeom>
          </p:spPr>
          <p:txBody>
            <a:bodyPr vert="horz" wrap="square" lIns="0" tIns="0" rIns="0" bIns="0" rtlCol="0">
              <a:noAutofit/>
            </a:bodyPr>
            <a:lstStyle/>
            <a:p>
              <a:pPr marL="12700">
                <a:lnSpc>
                  <a:spcPct val="100000"/>
                </a:lnSpc>
              </a:pPr>
              <a:r>
                <a:rPr sz="800" b="1" dirty="0">
                  <a:solidFill>
                    <a:srgbClr val="FFFFFF"/>
                  </a:solidFill>
                  <a:latin typeface="Arial"/>
                  <a:cs typeface="Arial"/>
                </a:rPr>
                <a:t>SK</a:t>
              </a:r>
              <a:endParaRPr sz="800" dirty="0">
                <a:latin typeface="Arial"/>
                <a:cs typeface="Arial"/>
              </a:endParaRPr>
            </a:p>
          </p:txBody>
        </p:sp>
      </p:grpSp>
      <p:sp>
        <p:nvSpPr>
          <p:cNvPr id="49" name="object 49"/>
          <p:cNvSpPr txBox="1"/>
          <p:nvPr/>
        </p:nvSpPr>
        <p:spPr>
          <a:xfrm>
            <a:off x="120691" y="6739601"/>
            <a:ext cx="7280065" cy="667955"/>
          </a:xfrm>
          <a:prstGeom prst="rect">
            <a:avLst/>
          </a:prstGeom>
        </p:spPr>
        <p:txBody>
          <a:bodyPr vert="horz" wrap="square" lIns="0" tIns="0" rIns="0" bIns="0" rtlCol="0">
            <a:noAutofit/>
          </a:bodyPr>
          <a:lstStyle/>
          <a:p>
            <a:pPr marL="12700">
              <a:lnSpc>
                <a:spcPct val="100000"/>
              </a:lnSpc>
            </a:pPr>
            <a:r>
              <a:rPr lang="fr-FR" sz="650" spc="40" dirty="0" err="1">
                <a:solidFill>
                  <a:srgbClr val="231F20"/>
                </a:solidFill>
                <a:latin typeface="Arial"/>
                <a:cs typeface="Arial"/>
              </a:rPr>
              <a:t>materiá</a:t>
            </a:r>
            <a:r>
              <a:rPr lang="fr-FR" sz="650" spc="10" dirty="0" err="1">
                <a:solidFill>
                  <a:srgbClr val="231F20"/>
                </a:solidFill>
                <a:latin typeface="Arial"/>
                <a:cs typeface="Arial"/>
              </a:rPr>
              <a:t>l</a:t>
            </a:r>
            <a:r>
              <a:rPr lang="fr-FR" sz="650" spc="40" dirty="0">
                <a:solidFill>
                  <a:srgbClr val="231F20"/>
                </a:solidFill>
                <a:latin typeface="Arial"/>
                <a:cs typeface="Arial"/>
              </a:rPr>
              <a:t> </a:t>
            </a:r>
            <a:r>
              <a:rPr lang="fr-FR" sz="650" spc="15" dirty="0">
                <a:solidFill>
                  <a:srgbClr val="231F20"/>
                </a:solidFill>
                <a:latin typeface="Arial"/>
                <a:cs typeface="Arial"/>
              </a:rPr>
              <a:t>:</a:t>
            </a:r>
            <a:r>
              <a:rPr lang="fr-FR" sz="650" spc="40" dirty="0">
                <a:solidFill>
                  <a:srgbClr val="231F20"/>
                </a:solidFill>
                <a:latin typeface="Arial"/>
                <a:cs typeface="Arial"/>
              </a:rPr>
              <a:t> </a:t>
            </a:r>
            <a:r>
              <a:rPr lang="fr-FR" sz="650" spc="35" dirty="0">
                <a:solidFill>
                  <a:srgbClr val="231F20"/>
                </a:solidFill>
                <a:latin typeface="Arial"/>
                <a:cs typeface="Arial"/>
              </a:rPr>
              <a:t>polyester</a:t>
            </a:r>
            <a:endParaRPr lang="fr-FR" sz="650" dirty="0">
              <a:latin typeface="Arial"/>
              <a:cs typeface="Arial"/>
            </a:endParaRPr>
          </a:p>
          <a:p>
            <a:pPr marL="12700">
              <a:lnSpc>
                <a:spcPts val="700"/>
              </a:lnSpc>
            </a:pPr>
            <a:r>
              <a:rPr lang="fr-FR" sz="650" spc="45" dirty="0" err="1">
                <a:solidFill>
                  <a:srgbClr val="231F20"/>
                </a:solidFill>
                <a:latin typeface="Arial"/>
                <a:cs typeface="Arial"/>
              </a:rPr>
              <a:t>Obmedzeni</a:t>
            </a:r>
            <a:r>
              <a:rPr lang="fr-FR" sz="650" spc="35" dirty="0" err="1">
                <a:solidFill>
                  <a:srgbClr val="231F20"/>
                </a:solidFill>
                <a:latin typeface="Arial"/>
                <a:cs typeface="Arial"/>
              </a:rPr>
              <a:t>e</a:t>
            </a:r>
            <a:r>
              <a:rPr lang="fr-FR" sz="650" spc="40" dirty="0">
                <a:solidFill>
                  <a:srgbClr val="231F20"/>
                </a:solidFill>
                <a:latin typeface="Arial"/>
                <a:cs typeface="Arial"/>
              </a:rPr>
              <a:t> </a:t>
            </a:r>
            <a:r>
              <a:rPr lang="fr-FR" sz="650" spc="35" dirty="0" err="1">
                <a:solidFill>
                  <a:srgbClr val="231F20"/>
                </a:solidFill>
                <a:latin typeface="Arial"/>
                <a:cs typeface="Arial"/>
              </a:rPr>
              <a:t>použitia</a:t>
            </a:r>
            <a:r>
              <a:rPr lang="fr-FR" sz="650" spc="15" dirty="0">
                <a:solidFill>
                  <a:srgbClr val="231F20"/>
                </a:solidFill>
                <a:latin typeface="Arial"/>
                <a:cs typeface="Arial"/>
              </a:rPr>
              <a:t>:</a:t>
            </a:r>
            <a:r>
              <a:rPr lang="fr-FR" sz="650" spc="40" dirty="0">
                <a:solidFill>
                  <a:srgbClr val="231F20"/>
                </a:solidFill>
                <a:latin typeface="Arial"/>
                <a:cs typeface="Arial"/>
              </a:rPr>
              <a:t> </a:t>
            </a:r>
            <a:r>
              <a:rPr lang="fr-FR" sz="650" spc="45" dirty="0" err="1">
                <a:solidFill>
                  <a:srgbClr val="231F20"/>
                </a:solidFill>
                <a:latin typeface="Arial"/>
                <a:cs typeface="Arial"/>
              </a:rPr>
              <a:t>Tent</a:t>
            </a:r>
            <a:r>
              <a:rPr lang="fr-FR" sz="650" spc="35" dirty="0" err="1">
                <a:solidFill>
                  <a:srgbClr val="231F20"/>
                </a:solidFill>
                <a:latin typeface="Arial"/>
                <a:cs typeface="Arial"/>
              </a:rPr>
              <a:t>o</a:t>
            </a:r>
            <a:r>
              <a:rPr lang="fr-FR" sz="650" spc="40" dirty="0">
                <a:solidFill>
                  <a:srgbClr val="231F20"/>
                </a:solidFill>
                <a:latin typeface="Arial"/>
                <a:cs typeface="Arial"/>
              </a:rPr>
              <a:t> </a:t>
            </a:r>
            <a:r>
              <a:rPr lang="fr-FR" sz="650" spc="45" dirty="0" err="1">
                <a:solidFill>
                  <a:srgbClr val="231F20"/>
                </a:solidFill>
                <a:latin typeface="Arial"/>
                <a:cs typeface="Arial"/>
              </a:rPr>
              <a:t>ode</a:t>
            </a:r>
            <a:r>
              <a:rPr lang="fr-FR" sz="650" spc="30" dirty="0" err="1">
                <a:solidFill>
                  <a:srgbClr val="231F20"/>
                </a:solidFill>
                <a:latin typeface="Arial"/>
                <a:cs typeface="Arial"/>
              </a:rPr>
              <a:t>v</a:t>
            </a:r>
            <a:r>
              <a:rPr lang="fr-FR" sz="650" spc="40" dirty="0">
                <a:solidFill>
                  <a:srgbClr val="231F20"/>
                </a:solidFill>
                <a:latin typeface="Arial"/>
                <a:cs typeface="Arial"/>
              </a:rPr>
              <a:t> </a:t>
            </a:r>
            <a:r>
              <a:rPr lang="fr-FR" sz="650" spc="20" dirty="0">
                <a:solidFill>
                  <a:srgbClr val="231F20"/>
                </a:solidFill>
                <a:latin typeface="Arial"/>
                <a:cs typeface="Arial"/>
              </a:rPr>
              <a:t>j</a:t>
            </a:r>
            <a:r>
              <a:rPr lang="fr-FR" sz="650" spc="35" dirty="0">
                <a:solidFill>
                  <a:srgbClr val="231F20"/>
                </a:solidFill>
                <a:latin typeface="Arial"/>
                <a:cs typeface="Arial"/>
              </a:rPr>
              <a:t>e</a:t>
            </a:r>
            <a:r>
              <a:rPr lang="fr-FR" sz="650" spc="40" dirty="0">
                <a:solidFill>
                  <a:srgbClr val="231F20"/>
                </a:solidFill>
                <a:latin typeface="Arial"/>
                <a:cs typeface="Arial"/>
              </a:rPr>
              <a:t> </a:t>
            </a:r>
            <a:r>
              <a:rPr lang="fr-FR" sz="650" spc="45" dirty="0" err="1">
                <a:solidFill>
                  <a:srgbClr val="231F20"/>
                </a:solidFill>
                <a:latin typeface="Arial"/>
                <a:cs typeface="Arial"/>
              </a:rPr>
              <a:t>ode</a:t>
            </a:r>
            <a:r>
              <a:rPr lang="fr-FR" sz="650" spc="30" dirty="0" err="1">
                <a:solidFill>
                  <a:srgbClr val="231F20"/>
                </a:solidFill>
                <a:latin typeface="Arial"/>
                <a:cs typeface="Arial"/>
              </a:rPr>
              <a:t>v</a:t>
            </a:r>
            <a:r>
              <a:rPr lang="fr-FR" sz="650" spc="40" dirty="0">
                <a:solidFill>
                  <a:srgbClr val="231F20"/>
                </a:solidFill>
                <a:latin typeface="Arial"/>
                <a:cs typeface="Arial"/>
              </a:rPr>
              <a:t> </a:t>
            </a:r>
            <a:r>
              <a:rPr lang="fr-FR" sz="650" spc="30" dirty="0">
                <a:solidFill>
                  <a:srgbClr val="231F20"/>
                </a:solidFill>
                <a:latin typeface="Arial"/>
                <a:cs typeface="Arial"/>
              </a:rPr>
              <a:t>s</a:t>
            </a:r>
            <a:r>
              <a:rPr lang="fr-FR" sz="650" spc="40" dirty="0">
                <a:solidFill>
                  <a:srgbClr val="231F20"/>
                </a:solidFill>
                <a:latin typeface="Arial"/>
                <a:cs typeface="Arial"/>
              </a:rPr>
              <a:t> </a:t>
            </a:r>
            <a:r>
              <a:rPr lang="fr-FR" sz="650" spc="40" dirty="0" err="1">
                <a:solidFill>
                  <a:srgbClr val="231F20"/>
                </a:solidFill>
                <a:latin typeface="Arial"/>
                <a:cs typeface="Arial"/>
              </a:rPr>
              <a:t>vysoko</a:t>
            </a:r>
            <a:r>
              <a:rPr lang="fr-FR" sz="650" spc="35" dirty="0" err="1">
                <a:solidFill>
                  <a:srgbClr val="231F20"/>
                </a:solidFill>
                <a:latin typeface="Arial"/>
                <a:cs typeface="Arial"/>
              </a:rPr>
              <a:t>u</a:t>
            </a:r>
            <a:r>
              <a:rPr lang="fr-FR" sz="650" spc="40" dirty="0">
                <a:solidFill>
                  <a:srgbClr val="231F20"/>
                </a:solidFill>
                <a:latin typeface="Arial"/>
                <a:cs typeface="Arial"/>
              </a:rPr>
              <a:t> </a:t>
            </a:r>
            <a:r>
              <a:rPr lang="fr-FR" sz="650" spc="35" dirty="0" err="1">
                <a:solidFill>
                  <a:srgbClr val="231F20"/>
                </a:solidFill>
                <a:latin typeface="Arial"/>
                <a:cs typeface="Arial"/>
              </a:rPr>
              <a:t>viditeľ</a:t>
            </a:r>
            <a:r>
              <a:rPr lang="fr-FR" sz="650" spc="40" dirty="0" err="1">
                <a:solidFill>
                  <a:srgbClr val="231F20"/>
                </a:solidFill>
                <a:latin typeface="Arial"/>
                <a:cs typeface="Arial"/>
              </a:rPr>
              <a:t>nosťou</a:t>
            </a:r>
            <a:r>
              <a:rPr lang="fr-FR" sz="650" spc="15" dirty="0">
                <a:solidFill>
                  <a:srgbClr val="231F20"/>
                </a:solidFill>
                <a:latin typeface="Arial"/>
                <a:cs typeface="Arial"/>
              </a:rPr>
              <a:t>.</a:t>
            </a:r>
            <a:r>
              <a:rPr lang="fr-FR" sz="650" spc="40" dirty="0">
                <a:solidFill>
                  <a:srgbClr val="231F20"/>
                </a:solidFill>
                <a:latin typeface="Arial"/>
                <a:cs typeface="Arial"/>
              </a:rPr>
              <a:t> </a:t>
            </a:r>
            <a:r>
              <a:rPr lang="fr-FR" sz="650" spc="50" dirty="0" err="1">
                <a:solidFill>
                  <a:srgbClr val="231F20"/>
                </a:solidFill>
                <a:latin typeface="Arial"/>
                <a:cs typeface="Arial"/>
              </a:rPr>
              <a:t>Ode</a:t>
            </a:r>
            <a:r>
              <a:rPr lang="fr-FR" sz="650" spc="30" dirty="0" err="1">
                <a:solidFill>
                  <a:srgbClr val="231F20"/>
                </a:solidFill>
                <a:latin typeface="Arial"/>
                <a:cs typeface="Arial"/>
              </a:rPr>
              <a:t>v</a:t>
            </a:r>
            <a:r>
              <a:rPr lang="fr-FR" sz="650" spc="40" dirty="0">
                <a:solidFill>
                  <a:srgbClr val="231F20"/>
                </a:solidFill>
                <a:latin typeface="Arial"/>
                <a:cs typeface="Arial"/>
              </a:rPr>
              <a:t> s</a:t>
            </a:r>
            <a:r>
              <a:rPr lang="fr-FR" sz="650" spc="35" dirty="0">
                <a:solidFill>
                  <a:srgbClr val="231F20"/>
                </a:solidFill>
                <a:latin typeface="Arial"/>
                <a:cs typeface="Arial"/>
              </a:rPr>
              <a:t>a</a:t>
            </a:r>
            <a:r>
              <a:rPr lang="fr-FR" sz="650" spc="40" dirty="0">
                <a:solidFill>
                  <a:srgbClr val="231F20"/>
                </a:solidFill>
                <a:latin typeface="Arial"/>
                <a:cs typeface="Arial"/>
              </a:rPr>
              <a:t> </a:t>
            </a:r>
            <a:r>
              <a:rPr lang="fr-FR" sz="650" spc="50" dirty="0" err="1">
                <a:solidFill>
                  <a:srgbClr val="231F20"/>
                </a:solidFill>
                <a:latin typeface="Arial"/>
                <a:cs typeface="Arial"/>
              </a:rPr>
              <a:t>mus</a:t>
            </a:r>
            <a:r>
              <a:rPr lang="fr-FR" sz="650" spc="15" dirty="0" err="1">
                <a:solidFill>
                  <a:srgbClr val="231F20"/>
                </a:solidFill>
                <a:latin typeface="Arial"/>
                <a:cs typeface="Arial"/>
              </a:rPr>
              <a:t>í</a:t>
            </a:r>
            <a:r>
              <a:rPr lang="fr-FR" sz="650" spc="40" dirty="0">
                <a:solidFill>
                  <a:srgbClr val="231F20"/>
                </a:solidFill>
                <a:latin typeface="Arial"/>
                <a:cs typeface="Arial"/>
              </a:rPr>
              <a:t> </a:t>
            </a:r>
            <a:r>
              <a:rPr lang="fr-FR" sz="650" spc="35" dirty="0" err="1">
                <a:solidFill>
                  <a:srgbClr val="231F20"/>
                </a:solidFill>
                <a:latin typeface="Arial"/>
                <a:cs typeface="Arial"/>
              </a:rPr>
              <a:t>nosi</a:t>
            </a:r>
            <a:r>
              <a:rPr lang="fr-FR" sz="650" spc="20" dirty="0" err="1">
                <a:solidFill>
                  <a:srgbClr val="231F20"/>
                </a:solidFill>
                <a:latin typeface="Arial"/>
                <a:cs typeface="Arial"/>
              </a:rPr>
              <a:t>ť</a:t>
            </a:r>
            <a:r>
              <a:rPr lang="fr-FR" sz="650" spc="40" dirty="0">
                <a:solidFill>
                  <a:srgbClr val="231F20"/>
                </a:solidFill>
                <a:latin typeface="Arial"/>
                <a:cs typeface="Arial"/>
              </a:rPr>
              <a:t> </a:t>
            </a:r>
            <a:r>
              <a:rPr lang="fr-FR" sz="650" spc="40" dirty="0" err="1">
                <a:solidFill>
                  <a:srgbClr val="231F20"/>
                </a:solidFill>
                <a:latin typeface="Arial"/>
                <a:cs typeface="Arial"/>
              </a:rPr>
              <a:t>vžd</a:t>
            </a:r>
            <a:r>
              <a:rPr lang="fr-FR" sz="650" spc="30" dirty="0" err="1">
                <a:solidFill>
                  <a:srgbClr val="231F20"/>
                </a:solidFill>
                <a:latin typeface="Arial"/>
                <a:cs typeface="Arial"/>
              </a:rPr>
              <a:t>y</a:t>
            </a:r>
            <a:r>
              <a:rPr lang="fr-FR" sz="650" spc="40" dirty="0">
                <a:solidFill>
                  <a:srgbClr val="231F20"/>
                </a:solidFill>
                <a:latin typeface="Arial"/>
                <a:cs typeface="Arial"/>
              </a:rPr>
              <a:t> </a:t>
            </a:r>
            <a:r>
              <a:rPr lang="fr-FR" sz="650" spc="40" dirty="0" err="1">
                <a:solidFill>
                  <a:srgbClr val="231F20"/>
                </a:solidFill>
                <a:latin typeface="Arial"/>
                <a:cs typeface="Arial"/>
              </a:rPr>
              <a:t>zapnut</a:t>
            </a:r>
            <a:r>
              <a:rPr lang="fr-FR" sz="650" spc="30" dirty="0" err="1">
                <a:solidFill>
                  <a:srgbClr val="231F20"/>
                </a:solidFill>
                <a:latin typeface="Arial"/>
                <a:cs typeface="Arial"/>
              </a:rPr>
              <a:t>ý</a:t>
            </a:r>
            <a:r>
              <a:rPr lang="fr-FR" sz="650" spc="40" dirty="0">
                <a:solidFill>
                  <a:srgbClr val="231F20"/>
                </a:solidFill>
                <a:latin typeface="Arial"/>
                <a:cs typeface="Arial"/>
              </a:rPr>
              <a:t> </a:t>
            </a:r>
            <a:r>
              <a:rPr lang="fr-FR" sz="650" spc="35" dirty="0">
                <a:solidFill>
                  <a:srgbClr val="231F20"/>
                </a:solidFill>
                <a:latin typeface="Arial"/>
                <a:cs typeface="Arial"/>
              </a:rPr>
              <a:t>a</a:t>
            </a:r>
            <a:r>
              <a:rPr lang="fr-FR" sz="650" spc="40" dirty="0">
                <a:solidFill>
                  <a:srgbClr val="231F20"/>
                </a:solidFill>
                <a:latin typeface="Arial"/>
                <a:cs typeface="Arial"/>
              </a:rPr>
              <a:t> </a:t>
            </a:r>
            <a:r>
              <a:rPr lang="fr-FR" sz="650" spc="35" dirty="0" err="1">
                <a:solidFill>
                  <a:srgbClr val="231F20"/>
                </a:solidFill>
                <a:latin typeface="Arial"/>
                <a:cs typeface="Arial"/>
              </a:rPr>
              <a:t>neprikryt</a:t>
            </a:r>
            <a:r>
              <a:rPr lang="fr-FR" sz="650" spc="30" dirty="0" err="1">
                <a:solidFill>
                  <a:srgbClr val="231F20"/>
                </a:solidFill>
                <a:latin typeface="Arial"/>
                <a:cs typeface="Arial"/>
              </a:rPr>
              <a:t>ý</a:t>
            </a:r>
            <a:r>
              <a:rPr lang="fr-FR" sz="650" spc="40" dirty="0">
                <a:solidFill>
                  <a:srgbClr val="231F20"/>
                </a:solidFill>
                <a:latin typeface="Arial"/>
                <a:cs typeface="Arial"/>
              </a:rPr>
              <a:t> </a:t>
            </a:r>
            <a:r>
              <a:rPr lang="fr-FR" sz="650" spc="40" dirty="0" err="1">
                <a:solidFill>
                  <a:srgbClr val="231F20"/>
                </a:solidFill>
                <a:latin typeface="Arial"/>
                <a:cs typeface="Arial"/>
              </a:rPr>
              <a:t>iným</a:t>
            </a:r>
            <a:r>
              <a:rPr lang="fr-FR" sz="650" spc="10" dirty="0" err="1">
                <a:solidFill>
                  <a:srgbClr val="231F20"/>
                </a:solidFill>
                <a:latin typeface="Arial"/>
                <a:cs typeface="Arial"/>
              </a:rPr>
              <a:t>i</a:t>
            </a:r>
            <a:r>
              <a:rPr lang="fr-FR" sz="650" spc="40" dirty="0">
                <a:solidFill>
                  <a:srgbClr val="231F20"/>
                </a:solidFill>
                <a:latin typeface="Arial"/>
                <a:cs typeface="Arial"/>
              </a:rPr>
              <a:t> </a:t>
            </a:r>
            <a:r>
              <a:rPr lang="fr-FR" sz="650" spc="45" dirty="0" err="1">
                <a:solidFill>
                  <a:srgbClr val="231F20"/>
                </a:solidFill>
                <a:latin typeface="Arial"/>
                <a:cs typeface="Arial"/>
              </a:rPr>
              <a:t>odevmi</a:t>
            </a:r>
            <a:r>
              <a:rPr lang="fr-FR" sz="650" spc="15" dirty="0">
                <a:solidFill>
                  <a:srgbClr val="231F20"/>
                </a:solidFill>
                <a:latin typeface="Arial"/>
                <a:cs typeface="Arial"/>
              </a:rPr>
              <a:t>.</a:t>
            </a:r>
            <a:r>
              <a:rPr lang="fr-FR" sz="650" spc="40" dirty="0">
                <a:solidFill>
                  <a:srgbClr val="231F20"/>
                </a:solidFill>
                <a:latin typeface="Arial"/>
                <a:cs typeface="Arial"/>
              </a:rPr>
              <a:t> </a:t>
            </a:r>
            <a:r>
              <a:rPr lang="fr-FR" sz="650" spc="45" dirty="0">
                <a:solidFill>
                  <a:srgbClr val="231F20"/>
                </a:solidFill>
                <a:latin typeface="Arial"/>
                <a:cs typeface="Arial"/>
              </a:rPr>
              <a:t>Ab</a:t>
            </a:r>
            <a:r>
              <a:rPr lang="fr-FR" sz="650" spc="30" dirty="0">
                <a:solidFill>
                  <a:srgbClr val="231F20"/>
                </a:solidFill>
                <a:latin typeface="Arial"/>
                <a:cs typeface="Arial"/>
              </a:rPr>
              <a:t>y</a:t>
            </a:r>
            <a:r>
              <a:rPr lang="fr-FR" sz="650" spc="40" dirty="0">
                <a:solidFill>
                  <a:srgbClr val="231F20"/>
                </a:solidFill>
                <a:latin typeface="Arial"/>
                <a:cs typeface="Arial"/>
              </a:rPr>
              <a:t> s</a:t>
            </a:r>
            <a:r>
              <a:rPr lang="fr-FR" sz="650" spc="35" dirty="0">
                <a:solidFill>
                  <a:srgbClr val="231F20"/>
                </a:solidFill>
                <a:latin typeface="Arial"/>
                <a:cs typeface="Arial"/>
              </a:rPr>
              <a:t>a</a:t>
            </a:r>
            <a:r>
              <a:rPr lang="fr-FR" sz="650" spc="40" dirty="0">
                <a:solidFill>
                  <a:srgbClr val="231F20"/>
                </a:solidFill>
                <a:latin typeface="Arial"/>
                <a:cs typeface="Arial"/>
              </a:rPr>
              <a:t> </a:t>
            </a:r>
            <a:r>
              <a:rPr lang="fr-FR" sz="650" spc="40" dirty="0" err="1">
                <a:solidFill>
                  <a:srgbClr val="231F20"/>
                </a:solidFill>
                <a:latin typeface="Arial"/>
                <a:cs typeface="Arial"/>
              </a:rPr>
              <a:t>zabezpečila</a:t>
            </a:r>
            <a:endParaRPr lang="fr-FR" sz="650" dirty="0">
              <a:latin typeface="Arial"/>
              <a:cs typeface="Arial"/>
            </a:endParaRPr>
          </a:p>
          <a:p>
            <a:pPr marL="12700">
              <a:lnSpc>
                <a:spcPct val="100000"/>
              </a:lnSpc>
            </a:pPr>
            <a:r>
              <a:rPr sz="650" spc="40" dirty="0" err="1">
                <a:solidFill>
                  <a:srgbClr val="231F20"/>
                </a:solidFill>
                <a:latin typeface="Arial"/>
                <a:cs typeface="Arial"/>
              </a:rPr>
              <a:t>optimáln</a:t>
            </a:r>
            <a:r>
              <a:rPr sz="650" spc="35" dirty="0" err="1">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viditeľnosť</a:t>
            </a:r>
            <a:r>
              <a:rPr sz="650" spc="15" dirty="0">
                <a:solidFill>
                  <a:srgbClr val="231F20"/>
                </a:solidFill>
                <a:latin typeface="Arial"/>
                <a:cs typeface="Arial"/>
              </a:rPr>
              <a:t>,</a:t>
            </a:r>
            <a:r>
              <a:rPr sz="650" spc="40" dirty="0">
                <a:solidFill>
                  <a:srgbClr val="231F20"/>
                </a:solidFill>
                <a:latin typeface="Arial"/>
                <a:cs typeface="Arial"/>
              </a:rPr>
              <a:t> </a:t>
            </a:r>
            <a:r>
              <a:rPr sz="650" spc="50" dirty="0">
                <a:solidFill>
                  <a:srgbClr val="231F20"/>
                </a:solidFill>
                <a:latin typeface="Arial"/>
                <a:cs typeface="Arial"/>
              </a:rPr>
              <a:t>mus</a:t>
            </a:r>
            <a:r>
              <a:rPr sz="650" spc="15" dirty="0">
                <a:solidFill>
                  <a:srgbClr val="231F20"/>
                </a:solidFill>
                <a:latin typeface="Arial"/>
                <a:cs typeface="Arial"/>
              </a:rPr>
              <a:t>í</a:t>
            </a:r>
            <a:r>
              <a:rPr sz="650" spc="40" dirty="0">
                <a:solidFill>
                  <a:srgbClr val="231F20"/>
                </a:solidFill>
                <a:latin typeface="Arial"/>
                <a:cs typeface="Arial"/>
              </a:rPr>
              <a:t> by</a:t>
            </a:r>
            <a:r>
              <a:rPr sz="650" spc="20" dirty="0">
                <a:solidFill>
                  <a:srgbClr val="231F20"/>
                </a:solidFill>
                <a:latin typeface="Arial"/>
                <a:cs typeface="Arial"/>
              </a:rPr>
              <a:t>ť</a:t>
            </a:r>
            <a:r>
              <a:rPr sz="650" spc="40" dirty="0">
                <a:solidFill>
                  <a:srgbClr val="231F20"/>
                </a:solidFill>
                <a:latin typeface="Arial"/>
                <a:cs typeface="Arial"/>
              </a:rPr>
              <a:t> </a:t>
            </a:r>
            <a:r>
              <a:rPr sz="650" spc="45" dirty="0">
                <a:solidFill>
                  <a:srgbClr val="231F20"/>
                </a:solidFill>
                <a:latin typeface="Arial"/>
                <a:cs typeface="Arial"/>
              </a:rPr>
              <a:t>ode</a:t>
            </a:r>
            <a:r>
              <a:rPr sz="650" spc="30" dirty="0">
                <a:solidFill>
                  <a:srgbClr val="231F20"/>
                </a:solidFill>
                <a:latin typeface="Arial"/>
                <a:cs typeface="Arial"/>
              </a:rPr>
              <a:t>v</a:t>
            </a:r>
            <a:r>
              <a:rPr sz="650" spc="40" dirty="0">
                <a:solidFill>
                  <a:srgbClr val="231F20"/>
                </a:solidFill>
                <a:latin typeface="Arial"/>
                <a:cs typeface="Arial"/>
              </a:rPr>
              <a:t> </a:t>
            </a:r>
            <a:r>
              <a:rPr sz="650" spc="30" dirty="0">
                <a:solidFill>
                  <a:srgbClr val="231F20"/>
                </a:solidFill>
                <a:latin typeface="Arial"/>
                <a:cs typeface="Arial"/>
              </a:rPr>
              <a:t>čistý</a:t>
            </a:r>
            <a:r>
              <a:rPr sz="650" spc="40" dirty="0">
                <a:solidFill>
                  <a:srgbClr val="231F20"/>
                </a:solidFill>
                <a:latin typeface="Arial"/>
                <a:cs typeface="Arial"/>
              </a:rPr>
              <a:t> </a:t>
            </a:r>
            <a:r>
              <a:rPr sz="650" spc="35" dirty="0">
                <a:solidFill>
                  <a:srgbClr val="231F20"/>
                </a:solidFill>
                <a:latin typeface="Arial"/>
                <a:cs typeface="Arial"/>
              </a:rPr>
              <a:t>a</a:t>
            </a:r>
            <a:r>
              <a:rPr sz="650" spc="40" dirty="0">
                <a:solidFill>
                  <a:srgbClr val="231F20"/>
                </a:solidFill>
                <a:latin typeface="Arial"/>
                <a:cs typeface="Arial"/>
              </a:rPr>
              <a:t> </a:t>
            </a:r>
            <a:r>
              <a:rPr sz="650" spc="50" dirty="0">
                <a:solidFill>
                  <a:srgbClr val="231F20"/>
                </a:solidFill>
                <a:latin typeface="Arial"/>
                <a:cs typeface="Arial"/>
              </a:rPr>
              <a:t>mus</a:t>
            </a:r>
            <a:r>
              <a:rPr sz="650" spc="15" dirty="0">
                <a:solidFill>
                  <a:srgbClr val="231F20"/>
                </a:solidFill>
                <a:latin typeface="Arial"/>
                <a:cs typeface="Arial"/>
              </a:rPr>
              <a:t>í</a:t>
            </a:r>
            <a:r>
              <a:rPr sz="650" spc="40" dirty="0">
                <a:solidFill>
                  <a:srgbClr val="231F20"/>
                </a:solidFill>
                <a:latin typeface="Arial"/>
                <a:cs typeface="Arial"/>
              </a:rPr>
              <a:t> s</a:t>
            </a:r>
            <a:r>
              <a:rPr sz="650" spc="35" dirty="0">
                <a:solidFill>
                  <a:srgbClr val="231F20"/>
                </a:solidFill>
                <a:latin typeface="Arial"/>
                <a:cs typeface="Arial"/>
              </a:rPr>
              <a:t>a</a:t>
            </a:r>
            <a:r>
              <a:rPr sz="650" spc="40" dirty="0">
                <a:solidFill>
                  <a:srgbClr val="231F20"/>
                </a:solidFill>
                <a:latin typeface="Arial"/>
                <a:cs typeface="Arial"/>
              </a:rPr>
              <a:t> každ</a:t>
            </a:r>
            <a:r>
              <a:rPr sz="650" spc="30" dirty="0">
                <a:solidFill>
                  <a:srgbClr val="231F20"/>
                </a:solidFill>
                <a:latin typeface="Arial"/>
                <a:cs typeface="Arial"/>
              </a:rPr>
              <a:t>ý</a:t>
            </a:r>
            <a:r>
              <a:rPr sz="650" spc="40" dirty="0">
                <a:solidFill>
                  <a:srgbClr val="231F20"/>
                </a:solidFill>
                <a:latin typeface="Arial"/>
                <a:cs typeface="Arial"/>
              </a:rPr>
              <a:t> </a:t>
            </a:r>
            <a:r>
              <a:rPr sz="650" spc="35" dirty="0">
                <a:solidFill>
                  <a:srgbClr val="231F20"/>
                </a:solidFill>
                <a:latin typeface="Arial"/>
                <a:cs typeface="Arial"/>
              </a:rPr>
              <a:t>ro</a:t>
            </a:r>
            <a:r>
              <a:rPr sz="650" spc="30" dirty="0">
                <a:solidFill>
                  <a:srgbClr val="231F20"/>
                </a:solidFill>
                <a:latin typeface="Arial"/>
                <a:cs typeface="Arial"/>
              </a:rPr>
              <a:t>k</a:t>
            </a:r>
            <a:r>
              <a:rPr sz="650" spc="40" dirty="0">
                <a:solidFill>
                  <a:srgbClr val="231F20"/>
                </a:solidFill>
                <a:latin typeface="Arial"/>
                <a:cs typeface="Arial"/>
              </a:rPr>
              <a:t> </a:t>
            </a:r>
            <a:r>
              <a:rPr sz="650" spc="35" dirty="0">
                <a:solidFill>
                  <a:srgbClr val="231F20"/>
                </a:solidFill>
                <a:latin typeface="Arial"/>
                <a:cs typeface="Arial"/>
              </a:rPr>
              <a:t>robi</a:t>
            </a:r>
            <a:r>
              <a:rPr sz="650" spc="20" dirty="0">
                <a:solidFill>
                  <a:srgbClr val="231F20"/>
                </a:solidFill>
                <a:latin typeface="Arial"/>
                <a:cs typeface="Arial"/>
              </a:rPr>
              <a:t>ť</a:t>
            </a:r>
            <a:r>
              <a:rPr sz="650" spc="40" dirty="0">
                <a:solidFill>
                  <a:srgbClr val="231F20"/>
                </a:solidFill>
                <a:latin typeface="Arial"/>
                <a:cs typeface="Arial"/>
              </a:rPr>
              <a:t> porovnani</a:t>
            </a:r>
            <a:r>
              <a:rPr sz="650" spc="35" dirty="0">
                <a:solidFill>
                  <a:srgbClr val="231F20"/>
                </a:solidFill>
                <a:latin typeface="Arial"/>
                <a:cs typeface="Arial"/>
              </a:rPr>
              <a:t>e</a:t>
            </a:r>
            <a:r>
              <a:rPr sz="650" spc="40" dirty="0">
                <a:solidFill>
                  <a:srgbClr val="231F20"/>
                </a:solidFill>
                <a:latin typeface="Arial"/>
                <a:cs typeface="Arial"/>
              </a:rPr>
              <a:t> </a:t>
            </a:r>
            <a:r>
              <a:rPr sz="650" spc="30" dirty="0">
                <a:solidFill>
                  <a:srgbClr val="231F20"/>
                </a:solidFill>
                <a:latin typeface="Arial"/>
                <a:cs typeface="Arial"/>
              </a:rPr>
              <a:t>s</a:t>
            </a:r>
            <a:r>
              <a:rPr sz="650" spc="40" dirty="0">
                <a:solidFill>
                  <a:srgbClr val="231F20"/>
                </a:solidFill>
                <a:latin typeface="Arial"/>
                <a:cs typeface="Arial"/>
              </a:rPr>
              <a:t> nový</a:t>
            </a:r>
            <a:r>
              <a:rPr sz="650" spc="50" dirty="0">
                <a:solidFill>
                  <a:srgbClr val="231F20"/>
                </a:solidFill>
                <a:latin typeface="Arial"/>
                <a:cs typeface="Arial"/>
              </a:rPr>
              <a:t>m</a:t>
            </a:r>
            <a:r>
              <a:rPr sz="650" spc="40" dirty="0">
                <a:solidFill>
                  <a:srgbClr val="231F20"/>
                </a:solidFill>
                <a:latin typeface="Arial"/>
                <a:cs typeface="Arial"/>
              </a:rPr>
              <a:t> </a:t>
            </a:r>
            <a:r>
              <a:rPr sz="650" spc="45" dirty="0">
                <a:solidFill>
                  <a:srgbClr val="231F20"/>
                </a:solidFill>
                <a:latin typeface="Arial"/>
                <a:cs typeface="Arial"/>
              </a:rPr>
              <a:t>odevom</a:t>
            </a:r>
            <a:r>
              <a:rPr sz="650" spc="15" dirty="0">
                <a:solidFill>
                  <a:srgbClr val="231F20"/>
                </a:solidFill>
                <a:latin typeface="Arial"/>
                <a:cs typeface="Arial"/>
              </a:rPr>
              <a:t>.</a:t>
            </a:r>
            <a:r>
              <a:rPr sz="650" spc="40" dirty="0">
                <a:solidFill>
                  <a:srgbClr val="231F20"/>
                </a:solidFill>
                <a:latin typeface="Arial"/>
                <a:cs typeface="Arial"/>
              </a:rPr>
              <a:t> Skladovani</a:t>
            </a:r>
            <a:r>
              <a:rPr sz="650" spc="35" dirty="0">
                <a:solidFill>
                  <a:srgbClr val="231F20"/>
                </a:solidFill>
                <a:latin typeface="Arial"/>
                <a:cs typeface="Arial"/>
              </a:rPr>
              <a:t>e</a:t>
            </a:r>
            <a:r>
              <a:rPr sz="650" spc="40" dirty="0">
                <a:solidFill>
                  <a:srgbClr val="231F20"/>
                </a:solidFill>
                <a:latin typeface="Arial"/>
                <a:cs typeface="Arial"/>
              </a:rPr>
              <a:t> </a:t>
            </a:r>
            <a:r>
              <a:rPr sz="650" spc="35" dirty="0">
                <a:solidFill>
                  <a:srgbClr val="231F20"/>
                </a:solidFill>
                <a:latin typeface="Arial"/>
                <a:cs typeface="Arial"/>
              </a:rPr>
              <a:t>a</a:t>
            </a:r>
            <a:r>
              <a:rPr sz="650" spc="40" dirty="0">
                <a:solidFill>
                  <a:srgbClr val="231F20"/>
                </a:solidFill>
                <a:latin typeface="Arial"/>
                <a:cs typeface="Arial"/>
              </a:rPr>
              <a:t> preprava</a:t>
            </a:r>
            <a:r>
              <a:rPr sz="650" spc="15" dirty="0">
                <a:solidFill>
                  <a:srgbClr val="231F20"/>
                </a:solidFill>
                <a:latin typeface="Arial"/>
                <a:cs typeface="Arial"/>
              </a:rPr>
              <a:t>:</a:t>
            </a:r>
            <a:r>
              <a:rPr sz="650" spc="40" dirty="0">
                <a:solidFill>
                  <a:srgbClr val="231F20"/>
                </a:solidFill>
                <a:latin typeface="Arial"/>
                <a:cs typeface="Arial"/>
              </a:rPr>
              <a:t> </a:t>
            </a:r>
            <a:r>
              <a:rPr sz="650" spc="35" dirty="0">
                <a:solidFill>
                  <a:srgbClr val="231F20"/>
                </a:solidFill>
                <a:latin typeface="Arial"/>
                <a:cs typeface="Arial"/>
              </a:rPr>
              <a:t>Skladujte</a:t>
            </a:r>
            <a:r>
              <a:rPr sz="650" spc="40" dirty="0">
                <a:solidFill>
                  <a:srgbClr val="231F20"/>
                </a:solidFill>
                <a:latin typeface="Arial"/>
                <a:cs typeface="Arial"/>
              </a:rPr>
              <a:t> vžd</a:t>
            </a:r>
            <a:r>
              <a:rPr sz="650" spc="30" dirty="0">
                <a:solidFill>
                  <a:srgbClr val="231F20"/>
                </a:solidFill>
                <a:latin typeface="Arial"/>
                <a:cs typeface="Arial"/>
              </a:rPr>
              <a:t>y</a:t>
            </a:r>
            <a:r>
              <a:rPr sz="650" spc="40" dirty="0">
                <a:solidFill>
                  <a:srgbClr val="231F20"/>
                </a:solidFill>
                <a:latin typeface="Arial"/>
                <a:cs typeface="Arial"/>
              </a:rPr>
              <a:t> </a:t>
            </a:r>
            <a:r>
              <a:rPr sz="650" spc="45" dirty="0">
                <a:solidFill>
                  <a:srgbClr val="231F20"/>
                </a:solidFill>
                <a:latin typeface="Arial"/>
                <a:cs typeface="Arial"/>
              </a:rPr>
              <a:t>n</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čisto</a:t>
            </a:r>
            <a:r>
              <a:rPr sz="650" spc="50" dirty="0">
                <a:solidFill>
                  <a:srgbClr val="231F20"/>
                </a:solidFill>
                <a:latin typeface="Arial"/>
                <a:cs typeface="Arial"/>
              </a:rPr>
              <a:t>m</a:t>
            </a:r>
            <a:r>
              <a:rPr sz="650" spc="40" dirty="0">
                <a:solidFill>
                  <a:srgbClr val="231F20"/>
                </a:solidFill>
                <a:latin typeface="Arial"/>
                <a:cs typeface="Arial"/>
              </a:rPr>
              <a:t> </a:t>
            </a:r>
            <a:r>
              <a:rPr sz="650" spc="35" dirty="0">
                <a:solidFill>
                  <a:srgbClr val="231F20"/>
                </a:solidFill>
                <a:latin typeface="Arial"/>
                <a:cs typeface="Arial"/>
              </a:rPr>
              <a:t>a</a:t>
            </a:r>
            <a:r>
              <a:rPr sz="650" spc="40" dirty="0">
                <a:solidFill>
                  <a:srgbClr val="231F20"/>
                </a:solidFill>
                <a:latin typeface="Arial"/>
                <a:cs typeface="Arial"/>
              </a:rPr>
              <a:t> </a:t>
            </a:r>
            <a:r>
              <a:rPr sz="650" spc="45" dirty="0">
                <a:solidFill>
                  <a:srgbClr val="231F20"/>
                </a:solidFill>
                <a:latin typeface="Arial"/>
                <a:cs typeface="Arial"/>
              </a:rPr>
              <a:t>suchom</a:t>
            </a:r>
            <a:endParaRPr sz="650" dirty="0">
              <a:latin typeface="Arial"/>
              <a:cs typeface="Arial"/>
            </a:endParaRPr>
          </a:p>
          <a:p>
            <a:pPr marL="12700">
              <a:lnSpc>
                <a:spcPts val="700"/>
              </a:lnSpc>
            </a:pPr>
            <a:r>
              <a:rPr sz="650" spc="40" dirty="0">
                <a:solidFill>
                  <a:srgbClr val="231F20"/>
                </a:solidFill>
                <a:latin typeface="Arial"/>
                <a:cs typeface="Arial"/>
              </a:rPr>
              <a:t>mieste</a:t>
            </a:r>
            <a:r>
              <a:rPr sz="650" spc="15" dirty="0">
                <a:solidFill>
                  <a:srgbClr val="231F20"/>
                </a:solidFill>
                <a:latin typeface="Arial"/>
                <a:cs typeface="Arial"/>
              </a:rPr>
              <a:t>.</a:t>
            </a:r>
            <a:r>
              <a:rPr sz="650" spc="40" dirty="0">
                <a:solidFill>
                  <a:srgbClr val="231F20"/>
                </a:solidFill>
                <a:latin typeface="Arial"/>
                <a:cs typeface="Arial"/>
              </a:rPr>
              <a:t> </a:t>
            </a:r>
            <a:r>
              <a:rPr sz="650" spc="55" dirty="0">
                <a:solidFill>
                  <a:srgbClr val="231F20"/>
                </a:solidFill>
                <a:latin typeface="Arial"/>
                <a:cs typeface="Arial"/>
              </a:rPr>
              <a:t>NESKLADUJT</a:t>
            </a:r>
            <a:r>
              <a:rPr sz="650" spc="45" dirty="0">
                <a:solidFill>
                  <a:srgbClr val="231F20"/>
                </a:solidFill>
                <a:latin typeface="Arial"/>
                <a:cs typeface="Arial"/>
              </a:rPr>
              <a:t>E</a:t>
            </a:r>
            <a:r>
              <a:rPr sz="650" spc="40" dirty="0">
                <a:solidFill>
                  <a:srgbClr val="231F20"/>
                </a:solidFill>
                <a:latin typeface="Arial"/>
                <a:cs typeface="Arial"/>
              </a:rPr>
              <a:t> </a:t>
            </a:r>
            <a:r>
              <a:rPr sz="650" spc="45" dirty="0">
                <a:solidFill>
                  <a:srgbClr val="231F20"/>
                </a:solidFill>
                <a:latin typeface="Arial"/>
                <a:cs typeface="Arial"/>
              </a:rPr>
              <a:t>n</a:t>
            </a:r>
            <a:r>
              <a:rPr sz="650" spc="35" dirty="0">
                <a:solidFill>
                  <a:srgbClr val="231F20"/>
                </a:solidFill>
                <a:latin typeface="Arial"/>
                <a:cs typeface="Arial"/>
              </a:rPr>
              <a:t>a</a:t>
            </a:r>
            <a:r>
              <a:rPr sz="650" spc="40" dirty="0">
                <a:solidFill>
                  <a:srgbClr val="231F20"/>
                </a:solidFill>
                <a:latin typeface="Arial"/>
                <a:cs typeface="Arial"/>
              </a:rPr>
              <a:t> mieste</a:t>
            </a:r>
            <a:r>
              <a:rPr sz="650" spc="15" dirty="0">
                <a:solidFill>
                  <a:srgbClr val="231F20"/>
                </a:solidFill>
                <a:latin typeface="Arial"/>
                <a:cs typeface="Arial"/>
              </a:rPr>
              <a:t>,</a:t>
            </a:r>
            <a:r>
              <a:rPr sz="650" spc="40" dirty="0">
                <a:solidFill>
                  <a:srgbClr val="231F20"/>
                </a:solidFill>
                <a:latin typeface="Arial"/>
                <a:cs typeface="Arial"/>
              </a:rPr>
              <a:t> kd</a:t>
            </a:r>
            <a:r>
              <a:rPr sz="650" spc="35" dirty="0">
                <a:solidFill>
                  <a:srgbClr val="231F20"/>
                </a:solidFill>
                <a:latin typeface="Arial"/>
                <a:cs typeface="Arial"/>
              </a:rPr>
              <a:t>e</a:t>
            </a:r>
            <a:r>
              <a:rPr sz="650" spc="40" dirty="0">
                <a:solidFill>
                  <a:srgbClr val="231F20"/>
                </a:solidFill>
                <a:latin typeface="Arial"/>
                <a:cs typeface="Arial"/>
              </a:rPr>
              <a:t> </a:t>
            </a:r>
            <a:r>
              <a:rPr sz="650" spc="45" dirty="0">
                <a:solidFill>
                  <a:srgbClr val="231F20"/>
                </a:solidFill>
                <a:latin typeface="Arial"/>
                <a:cs typeface="Arial"/>
              </a:rPr>
              <a:t>b</a:t>
            </a:r>
            <a:r>
              <a:rPr sz="650" spc="30" dirty="0">
                <a:solidFill>
                  <a:srgbClr val="231F20"/>
                </a:solidFill>
                <a:latin typeface="Arial"/>
                <a:cs typeface="Arial"/>
              </a:rPr>
              <a:t>y</a:t>
            </a:r>
            <a:r>
              <a:rPr sz="650" spc="40" dirty="0">
                <a:solidFill>
                  <a:srgbClr val="231F20"/>
                </a:solidFill>
                <a:latin typeface="Arial"/>
                <a:cs typeface="Arial"/>
              </a:rPr>
              <a:t> </a:t>
            </a:r>
            <a:r>
              <a:rPr sz="650" spc="50" dirty="0">
                <a:solidFill>
                  <a:srgbClr val="231F20"/>
                </a:solidFill>
                <a:latin typeface="Arial"/>
                <a:cs typeface="Arial"/>
              </a:rPr>
              <a:t>moho</a:t>
            </a:r>
            <a:r>
              <a:rPr sz="650" spc="10" dirty="0">
                <a:solidFill>
                  <a:srgbClr val="231F20"/>
                </a:solidFill>
                <a:latin typeface="Arial"/>
                <a:cs typeface="Arial"/>
              </a:rPr>
              <a:t>l</a:t>
            </a:r>
            <a:r>
              <a:rPr sz="650" spc="40" dirty="0">
                <a:solidFill>
                  <a:srgbClr val="231F20"/>
                </a:solidFill>
                <a:latin typeface="Arial"/>
                <a:cs typeface="Arial"/>
              </a:rPr>
              <a:t> by</a:t>
            </a:r>
            <a:r>
              <a:rPr sz="650" spc="20" dirty="0">
                <a:solidFill>
                  <a:srgbClr val="231F20"/>
                </a:solidFill>
                <a:latin typeface="Arial"/>
                <a:cs typeface="Arial"/>
              </a:rPr>
              <a:t>ť</a:t>
            </a:r>
            <a:r>
              <a:rPr sz="650" spc="40" dirty="0">
                <a:solidFill>
                  <a:srgbClr val="231F20"/>
                </a:solidFill>
                <a:latin typeface="Arial"/>
                <a:cs typeface="Arial"/>
              </a:rPr>
              <a:t> </a:t>
            </a:r>
            <a:r>
              <a:rPr sz="650" spc="45" dirty="0">
                <a:solidFill>
                  <a:srgbClr val="231F20"/>
                </a:solidFill>
                <a:latin typeface="Arial"/>
                <a:cs typeface="Arial"/>
              </a:rPr>
              <a:t>ode</a:t>
            </a:r>
            <a:r>
              <a:rPr sz="650" spc="30" dirty="0">
                <a:solidFill>
                  <a:srgbClr val="231F20"/>
                </a:solidFill>
                <a:latin typeface="Arial"/>
                <a:cs typeface="Arial"/>
              </a:rPr>
              <a:t>v</a:t>
            </a:r>
            <a:r>
              <a:rPr sz="650" spc="40" dirty="0">
                <a:solidFill>
                  <a:srgbClr val="231F20"/>
                </a:solidFill>
                <a:latin typeface="Arial"/>
                <a:cs typeface="Arial"/>
              </a:rPr>
              <a:t> vystaven</a:t>
            </a:r>
            <a:r>
              <a:rPr sz="650" spc="30" dirty="0">
                <a:solidFill>
                  <a:srgbClr val="231F20"/>
                </a:solidFill>
                <a:latin typeface="Arial"/>
                <a:cs typeface="Arial"/>
              </a:rPr>
              <a:t>ý</a:t>
            </a:r>
            <a:r>
              <a:rPr sz="650" spc="40" dirty="0">
                <a:solidFill>
                  <a:srgbClr val="231F20"/>
                </a:solidFill>
                <a:latin typeface="Arial"/>
                <a:cs typeface="Arial"/>
              </a:rPr>
              <a:t> priam</a:t>
            </a:r>
            <a:r>
              <a:rPr sz="650" spc="35" dirty="0">
                <a:solidFill>
                  <a:srgbClr val="231F20"/>
                </a:solidFill>
                <a:latin typeface="Arial"/>
                <a:cs typeface="Arial"/>
              </a:rPr>
              <a:t>o</a:t>
            </a:r>
            <a:r>
              <a:rPr sz="650" spc="40" dirty="0">
                <a:solidFill>
                  <a:srgbClr val="231F20"/>
                </a:solidFill>
                <a:latin typeface="Arial"/>
                <a:cs typeface="Arial"/>
              </a:rPr>
              <a:t> slnečném</a:t>
            </a:r>
            <a:r>
              <a:rPr sz="650" spc="35" dirty="0">
                <a:solidFill>
                  <a:srgbClr val="231F20"/>
                </a:solidFill>
                <a:latin typeface="Arial"/>
                <a:cs typeface="Arial"/>
              </a:rPr>
              <a:t>u</a:t>
            </a:r>
            <a:r>
              <a:rPr sz="650" spc="40" dirty="0">
                <a:solidFill>
                  <a:srgbClr val="231F20"/>
                </a:solidFill>
                <a:latin typeface="Arial"/>
                <a:cs typeface="Arial"/>
              </a:rPr>
              <a:t> </a:t>
            </a:r>
            <a:r>
              <a:rPr sz="650" spc="35" dirty="0">
                <a:solidFill>
                  <a:srgbClr val="231F20"/>
                </a:solidFill>
                <a:latin typeface="Arial"/>
                <a:cs typeface="Arial"/>
              </a:rPr>
              <a:t>svetlu</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Tent</a:t>
            </a:r>
            <a:r>
              <a:rPr sz="650" spc="35" dirty="0">
                <a:solidFill>
                  <a:srgbClr val="231F20"/>
                </a:solidFill>
                <a:latin typeface="Arial"/>
                <a:cs typeface="Arial"/>
              </a:rPr>
              <a:t>o</a:t>
            </a:r>
            <a:r>
              <a:rPr sz="650" spc="40" dirty="0">
                <a:solidFill>
                  <a:srgbClr val="231F20"/>
                </a:solidFill>
                <a:latin typeface="Arial"/>
                <a:cs typeface="Arial"/>
              </a:rPr>
              <a:t> </a:t>
            </a:r>
            <a:r>
              <a:rPr sz="650" spc="45" dirty="0">
                <a:solidFill>
                  <a:srgbClr val="231F20"/>
                </a:solidFill>
                <a:latin typeface="Arial"/>
                <a:cs typeface="Arial"/>
              </a:rPr>
              <a:t>ode</a:t>
            </a:r>
            <a:r>
              <a:rPr sz="650" spc="30" dirty="0">
                <a:solidFill>
                  <a:srgbClr val="231F20"/>
                </a:solidFill>
                <a:latin typeface="Arial"/>
                <a:cs typeface="Arial"/>
              </a:rPr>
              <a:t>v</a:t>
            </a:r>
            <a:r>
              <a:rPr sz="650" spc="40" dirty="0">
                <a:solidFill>
                  <a:srgbClr val="231F20"/>
                </a:solidFill>
                <a:latin typeface="Arial"/>
                <a:cs typeface="Arial"/>
              </a:rPr>
              <a:t> s</a:t>
            </a:r>
            <a:r>
              <a:rPr sz="650" spc="35" dirty="0">
                <a:solidFill>
                  <a:srgbClr val="231F20"/>
                </a:solidFill>
                <a:latin typeface="Arial"/>
                <a:cs typeface="Arial"/>
              </a:rPr>
              <a:t>a</a:t>
            </a:r>
            <a:r>
              <a:rPr sz="650" spc="40" dirty="0">
                <a:solidFill>
                  <a:srgbClr val="231F20"/>
                </a:solidFill>
                <a:latin typeface="Arial"/>
                <a:cs typeface="Arial"/>
              </a:rPr>
              <a:t> </a:t>
            </a:r>
            <a:r>
              <a:rPr sz="650" spc="50" dirty="0">
                <a:solidFill>
                  <a:srgbClr val="231F20"/>
                </a:solidFill>
                <a:latin typeface="Arial"/>
                <a:cs typeface="Arial"/>
              </a:rPr>
              <a:t>mus</a:t>
            </a:r>
            <a:r>
              <a:rPr sz="650" spc="15" dirty="0">
                <a:solidFill>
                  <a:srgbClr val="231F20"/>
                </a:solidFill>
                <a:latin typeface="Arial"/>
                <a:cs typeface="Arial"/>
              </a:rPr>
              <a:t>í</a:t>
            </a:r>
            <a:r>
              <a:rPr sz="650" spc="40" dirty="0">
                <a:solidFill>
                  <a:srgbClr val="231F20"/>
                </a:solidFill>
                <a:latin typeface="Arial"/>
                <a:cs typeface="Arial"/>
              </a:rPr>
              <a:t> preváža</a:t>
            </a:r>
            <a:r>
              <a:rPr sz="650" spc="20" dirty="0">
                <a:solidFill>
                  <a:srgbClr val="231F20"/>
                </a:solidFill>
                <a:latin typeface="Arial"/>
                <a:cs typeface="Arial"/>
              </a:rPr>
              <a:t>ť</a:t>
            </a:r>
            <a:r>
              <a:rPr sz="650" spc="40" dirty="0">
                <a:solidFill>
                  <a:srgbClr val="231F20"/>
                </a:solidFill>
                <a:latin typeface="Arial"/>
                <a:cs typeface="Arial"/>
              </a:rPr>
              <a:t> </a:t>
            </a:r>
            <a:r>
              <a:rPr sz="650" spc="35" dirty="0">
                <a:solidFill>
                  <a:srgbClr val="231F20"/>
                </a:solidFill>
                <a:latin typeface="Arial"/>
                <a:cs typeface="Arial"/>
              </a:rPr>
              <a:t>tak</a:t>
            </a:r>
            <a:r>
              <a:rPr sz="650" spc="40" dirty="0">
                <a:solidFill>
                  <a:srgbClr val="231F20"/>
                </a:solidFill>
                <a:latin typeface="Arial"/>
                <a:cs typeface="Arial"/>
              </a:rPr>
              <a:t> ak</a:t>
            </a:r>
            <a:r>
              <a:rPr sz="650" spc="35" dirty="0">
                <a:solidFill>
                  <a:srgbClr val="231F20"/>
                </a:solidFill>
                <a:latin typeface="Arial"/>
                <a:cs typeface="Arial"/>
              </a:rPr>
              <a:t>o</a:t>
            </a:r>
            <a:r>
              <a:rPr sz="650" spc="40" dirty="0">
                <a:solidFill>
                  <a:srgbClr val="231F20"/>
                </a:solidFill>
                <a:latin typeface="Arial"/>
                <a:cs typeface="Arial"/>
              </a:rPr>
              <a:t> </a:t>
            </a:r>
            <a:r>
              <a:rPr sz="650" spc="45" dirty="0">
                <a:solidFill>
                  <a:srgbClr val="231F20"/>
                </a:solidFill>
                <a:latin typeface="Arial"/>
                <a:cs typeface="Arial"/>
              </a:rPr>
              <a:t>bo</a:t>
            </a:r>
            <a:r>
              <a:rPr sz="650" spc="10" dirty="0">
                <a:solidFill>
                  <a:srgbClr val="231F20"/>
                </a:solidFill>
                <a:latin typeface="Arial"/>
                <a:cs typeface="Arial"/>
              </a:rPr>
              <a:t>l</a:t>
            </a:r>
            <a:r>
              <a:rPr sz="650" spc="40" dirty="0">
                <a:solidFill>
                  <a:srgbClr val="231F20"/>
                </a:solidFill>
                <a:latin typeface="Arial"/>
                <a:cs typeface="Arial"/>
              </a:rPr>
              <a:t> </a:t>
            </a:r>
            <a:r>
              <a:rPr sz="650" spc="45" dirty="0">
                <a:solidFill>
                  <a:srgbClr val="231F20"/>
                </a:solidFill>
                <a:latin typeface="Arial"/>
                <a:cs typeface="Arial"/>
              </a:rPr>
              <a:t>dodan</a:t>
            </a:r>
            <a:r>
              <a:rPr sz="650" spc="30" dirty="0">
                <a:solidFill>
                  <a:srgbClr val="231F20"/>
                </a:solidFill>
                <a:latin typeface="Arial"/>
                <a:cs typeface="Arial"/>
              </a:rPr>
              <a:t>ý</a:t>
            </a:r>
            <a:r>
              <a:rPr sz="650" spc="40" dirty="0">
                <a:solidFill>
                  <a:srgbClr val="231F20"/>
                </a:solidFill>
                <a:latin typeface="Arial"/>
                <a:cs typeface="Arial"/>
              </a:rPr>
              <a:t> </a:t>
            </a:r>
            <a:r>
              <a:rPr sz="650" spc="45" dirty="0">
                <a:solidFill>
                  <a:srgbClr val="231F20"/>
                </a:solidFill>
                <a:latin typeface="Arial"/>
                <a:cs typeface="Arial"/>
              </a:rPr>
              <a:t>výrobcom</a:t>
            </a:r>
            <a:r>
              <a:rPr sz="650" spc="15" dirty="0">
                <a:solidFill>
                  <a:srgbClr val="231F20"/>
                </a:solidFill>
                <a:latin typeface="Arial"/>
                <a:cs typeface="Arial"/>
              </a:rPr>
              <a:t>.</a:t>
            </a:r>
            <a:r>
              <a:rPr sz="650" spc="40" dirty="0">
                <a:solidFill>
                  <a:srgbClr val="231F20"/>
                </a:solidFill>
                <a:latin typeface="Arial"/>
                <a:cs typeface="Arial"/>
              </a:rPr>
              <a:t> </a:t>
            </a:r>
            <a:r>
              <a:rPr sz="650" spc="55" dirty="0">
                <a:solidFill>
                  <a:srgbClr val="231F20"/>
                </a:solidFill>
                <a:latin typeface="Arial"/>
                <a:cs typeface="Arial"/>
              </a:rPr>
              <a:t>OPRAVA</a:t>
            </a:r>
            <a:endParaRPr sz="650" dirty="0">
              <a:latin typeface="Arial"/>
              <a:cs typeface="Arial"/>
            </a:endParaRPr>
          </a:p>
          <a:p>
            <a:pPr marL="12700" marR="79375">
              <a:lnSpc>
                <a:spcPts val="700"/>
              </a:lnSpc>
              <a:spcBef>
                <a:spcPts val="10"/>
              </a:spcBef>
            </a:pPr>
            <a:r>
              <a:rPr sz="650" spc="35" dirty="0">
                <a:solidFill>
                  <a:srgbClr val="231F20"/>
                </a:solidFill>
                <a:latin typeface="Arial"/>
                <a:cs typeface="Arial"/>
              </a:rPr>
              <a:t>–</a:t>
            </a:r>
            <a:r>
              <a:rPr sz="650" spc="40" dirty="0">
                <a:solidFill>
                  <a:srgbClr val="231F20"/>
                </a:solidFill>
                <a:latin typeface="Arial"/>
                <a:cs typeface="Arial"/>
              </a:rPr>
              <a:t> </a:t>
            </a:r>
            <a:r>
              <a:rPr sz="650" spc="50" dirty="0">
                <a:solidFill>
                  <a:srgbClr val="231F20"/>
                </a:solidFill>
                <a:latin typeface="Arial"/>
                <a:cs typeface="Arial"/>
              </a:rPr>
              <a:t>A</a:t>
            </a:r>
            <a:r>
              <a:rPr sz="650" spc="30" dirty="0">
                <a:solidFill>
                  <a:srgbClr val="231F20"/>
                </a:solidFill>
                <a:latin typeface="Arial"/>
                <a:cs typeface="Arial"/>
              </a:rPr>
              <a:t>k</a:t>
            </a:r>
            <a:r>
              <a:rPr sz="650" spc="40" dirty="0">
                <a:solidFill>
                  <a:srgbClr val="231F20"/>
                </a:solidFill>
                <a:latin typeface="Arial"/>
                <a:cs typeface="Arial"/>
              </a:rPr>
              <a:t> </a:t>
            </a:r>
            <a:r>
              <a:rPr sz="650" spc="20" dirty="0">
                <a:solidFill>
                  <a:srgbClr val="231F20"/>
                </a:solidFill>
                <a:latin typeface="Arial"/>
                <a:cs typeface="Arial"/>
              </a:rPr>
              <a:t>j</a:t>
            </a:r>
            <a:r>
              <a:rPr sz="650" spc="35" dirty="0">
                <a:solidFill>
                  <a:srgbClr val="231F20"/>
                </a:solidFill>
                <a:latin typeface="Arial"/>
                <a:cs typeface="Arial"/>
              </a:rPr>
              <a:t>e</a:t>
            </a:r>
            <a:r>
              <a:rPr sz="650" spc="40" dirty="0">
                <a:solidFill>
                  <a:srgbClr val="231F20"/>
                </a:solidFill>
                <a:latin typeface="Arial"/>
                <a:cs typeface="Arial"/>
              </a:rPr>
              <a:t> výrobo</a:t>
            </a:r>
            <a:r>
              <a:rPr sz="650" spc="30" dirty="0">
                <a:solidFill>
                  <a:srgbClr val="231F20"/>
                </a:solidFill>
                <a:latin typeface="Arial"/>
                <a:cs typeface="Arial"/>
              </a:rPr>
              <a:t>k</a:t>
            </a:r>
            <a:r>
              <a:rPr sz="650" spc="40" dirty="0">
                <a:solidFill>
                  <a:srgbClr val="231F20"/>
                </a:solidFill>
                <a:latin typeface="Arial"/>
                <a:cs typeface="Arial"/>
              </a:rPr>
              <a:t> poškodený</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nebud</a:t>
            </a:r>
            <a:r>
              <a:rPr sz="650" spc="35" dirty="0">
                <a:solidFill>
                  <a:srgbClr val="231F20"/>
                </a:solidFill>
                <a:latin typeface="Arial"/>
                <a:cs typeface="Arial"/>
              </a:rPr>
              <a:t>e</a:t>
            </a:r>
            <a:r>
              <a:rPr sz="650" spc="40" dirty="0">
                <a:solidFill>
                  <a:srgbClr val="231F20"/>
                </a:solidFill>
                <a:latin typeface="Arial"/>
                <a:cs typeface="Arial"/>
              </a:rPr>
              <a:t> </a:t>
            </a:r>
            <a:r>
              <a:rPr sz="650" spc="50" dirty="0">
                <a:solidFill>
                  <a:srgbClr val="231F20"/>
                </a:solidFill>
                <a:latin typeface="Arial"/>
                <a:cs typeface="Arial"/>
              </a:rPr>
              <a:t>môc</a:t>
            </a:r>
            <a:r>
              <a:rPr sz="650" spc="20" dirty="0">
                <a:solidFill>
                  <a:srgbClr val="231F20"/>
                </a:solidFill>
                <a:latin typeface="Arial"/>
                <a:cs typeface="Arial"/>
              </a:rPr>
              <a:t>ť</a:t>
            </a:r>
            <a:r>
              <a:rPr sz="650" spc="40" dirty="0">
                <a:solidFill>
                  <a:srgbClr val="231F20"/>
                </a:solidFill>
                <a:latin typeface="Arial"/>
                <a:cs typeface="Arial"/>
              </a:rPr>
              <a:t> poskytova</a:t>
            </a:r>
            <a:r>
              <a:rPr sz="650" spc="20" dirty="0">
                <a:solidFill>
                  <a:srgbClr val="231F20"/>
                </a:solidFill>
                <a:latin typeface="Arial"/>
                <a:cs typeface="Arial"/>
              </a:rPr>
              <a:t>ť</a:t>
            </a:r>
            <a:r>
              <a:rPr sz="650" spc="40" dirty="0">
                <a:solidFill>
                  <a:srgbClr val="231F20"/>
                </a:solidFill>
                <a:latin typeface="Arial"/>
                <a:cs typeface="Arial"/>
              </a:rPr>
              <a:t> maximáln</a:t>
            </a:r>
            <a:r>
              <a:rPr sz="650" spc="35" dirty="0">
                <a:solidFill>
                  <a:srgbClr val="231F20"/>
                </a:solidFill>
                <a:latin typeface="Arial"/>
                <a:cs typeface="Arial"/>
              </a:rPr>
              <a:t>u</a:t>
            </a:r>
            <a:r>
              <a:rPr sz="650" spc="40" dirty="0">
                <a:solidFill>
                  <a:srgbClr val="231F20"/>
                </a:solidFill>
                <a:latin typeface="Arial"/>
                <a:cs typeface="Arial"/>
              </a:rPr>
              <a:t> úrove</a:t>
            </a:r>
            <a:r>
              <a:rPr sz="650" spc="35" dirty="0">
                <a:solidFill>
                  <a:srgbClr val="231F20"/>
                </a:solidFill>
                <a:latin typeface="Arial"/>
                <a:cs typeface="Arial"/>
              </a:rPr>
              <a:t>ň</a:t>
            </a:r>
            <a:r>
              <a:rPr sz="650" spc="40" dirty="0">
                <a:solidFill>
                  <a:srgbClr val="231F20"/>
                </a:solidFill>
                <a:latin typeface="Arial"/>
                <a:cs typeface="Arial"/>
              </a:rPr>
              <a:t> ochrany</a:t>
            </a:r>
            <a:r>
              <a:rPr sz="650" spc="15" dirty="0">
                <a:solidFill>
                  <a:srgbClr val="231F20"/>
                </a:solidFill>
                <a:latin typeface="Arial"/>
                <a:cs typeface="Arial"/>
              </a:rPr>
              <a:t>,</a:t>
            </a:r>
            <a:r>
              <a:rPr sz="650" spc="40" dirty="0">
                <a:solidFill>
                  <a:srgbClr val="231F20"/>
                </a:solidFill>
                <a:latin typeface="Arial"/>
                <a:cs typeface="Arial"/>
              </a:rPr>
              <a:t> </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preto</a:t>
            </a:r>
            <a:r>
              <a:rPr sz="650" spc="40" dirty="0">
                <a:solidFill>
                  <a:srgbClr val="231F20"/>
                </a:solidFill>
                <a:latin typeface="Arial"/>
                <a:cs typeface="Arial"/>
              </a:rPr>
              <a:t> </a:t>
            </a:r>
            <a:r>
              <a:rPr sz="650" spc="20" dirty="0">
                <a:solidFill>
                  <a:srgbClr val="231F20"/>
                </a:solidFill>
                <a:latin typeface="Arial"/>
                <a:cs typeface="Arial"/>
              </a:rPr>
              <a:t>j</a:t>
            </a:r>
            <a:r>
              <a:rPr sz="650" spc="35" dirty="0">
                <a:solidFill>
                  <a:srgbClr val="231F20"/>
                </a:solidFill>
                <a:latin typeface="Arial"/>
                <a:cs typeface="Arial"/>
              </a:rPr>
              <a:t>e</a:t>
            </a:r>
            <a:r>
              <a:rPr sz="650" spc="40" dirty="0">
                <a:solidFill>
                  <a:srgbClr val="231F20"/>
                </a:solidFill>
                <a:latin typeface="Arial"/>
                <a:cs typeface="Arial"/>
              </a:rPr>
              <a:t> nutn</a:t>
            </a:r>
            <a:r>
              <a:rPr sz="650" spc="35" dirty="0">
                <a:solidFill>
                  <a:srgbClr val="231F20"/>
                </a:solidFill>
                <a:latin typeface="Arial"/>
                <a:cs typeface="Arial"/>
              </a:rPr>
              <a:t>é</a:t>
            </a:r>
            <a:r>
              <a:rPr sz="650" spc="40" dirty="0">
                <a:solidFill>
                  <a:srgbClr val="231F20"/>
                </a:solidFill>
                <a:latin typeface="Arial"/>
                <a:cs typeface="Arial"/>
              </a:rPr>
              <a:t> </a:t>
            </a:r>
            <a:r>
              <a:rPr sz="650" spc="45" dirty="0">
                <a:solidFill>
                  <a:srgbClr val="231F20"/>
                </a:solidFill>
                <a:latin typeface="Arial"/>
                <a:cs typeface="Arial"/>
              </a:rPr>
              <a:t>h</a:t>
            </a:r>
            <a:r>
              <a:rPr sz="650" spc="35" dirty="0">
                <a:solidFill>
                  <a:srgbClr val="231F20"/>
                </a:solidFill>
                <a:latin typeface="Arial"/>
                <a:cs typeface="Arial"/>
              </a:rPr>
              <a:t>o</a:t>
            </a:r>
            <a:r>
              <a:rPr sz="650" spc="40" dirty="0">
                <a:solidFill>
                  <a:srgbClr val="231F20"/>
                </a:solidFill>
                <a:latin typeface="Arial"/>
                <a:cs typeface="Arial"/>
              </a:rPr>
              <a:t> ihne</a:t>
            </a:r>
            <a:r>
              <a:rPr sz="650" spc="35" dirty="0">
                <a:solidFill>
                  <a:srgbClr val="231F20"/>
                </a:solidFill>
                <a:latin typeface="Arial"/>
                <a:cs typeface="Arial"/>
              </a:rPr>
              <a:t>ď</a:t>
            </a:r>
            <a:r>
              <a:rPr sz="650" spc="40" dirty="0">
                <a:solidFill>
                  <a:srgbClr val="231F20"/>
                </a:solidFill>
                <a:latin typeface="Arial"/>
                <a:cs typeface="Arial"/>
              </a:rPr>
              <a:t> </a:t>
            </a:r>
            <a:r>
              <a:rPr sz="650" spc="35" dirty="0">
                <a:solidFill>
                  <a:srgbClr val="231F20"/>
                </a:solidFill>
                <a:latin typeface="Arial"/>
                <a:cs typeface="Arial"/>
              </a:rPr>
              <a:t>opravi</a:t>
            </a:r>
            <a:r>
              <a:rPr sz="650" spc="20" dirty="0">
                <a:solidFill>
                  <a:srgbClr val="231F20"/>
                </a:solidFill>
                <a:latin typeface="Arial"/>
                <a:cs typeface="Arial"/>
              </a:rPr>
              <a:t>ť</a:t>
            </a:r>
            <a:r>
              <a:rPr sz="650" spc="40" dirty="0">
                <a:solidFill>
                  <a:srgbClr val="231F20"/>
                </a:solidFill>
                <a:latin typeface="Arial"/>
                <a:cs typeface="Arial"/>
              </a:rPr>
              <a:t> aleb</a:t>
            </a:r>
            <a:r>
              <a:rPr sz="650" spc="35" dirty="0">
                <a:solidFill>
                  <a:srgbClr val="231F20"/>
                </a:solidFill>
                <a:latin typeface="Arial"/>
                <a:cs typeface="Arial"/>
              </a:rPr>
              <a:t>o</a:t>
            </a:r>
            <a:r>
              <a:rPr sz="650" spc="40" dirty="0">
                <a:solidFill>
                  <a:srgbClr val="231F20"/>
                </a:solidFill>
                <a:latin typeface="Arial"/>
                <a:cs typeface="Arial"/>
              </a:rPr>
              <a:t> vymeniť</a:t>
            </a:r>
            <a:r>
              <a:rPr sz="650" spc="15" dirty="0">
                <a:solidFill>
                  <a:srgbClr val="231F20"/>
                </a:solidFill>
                <a:latin typeface="Arial"/>
                <a:cs typeface="Arial"/>
              </a:rPr>
              <a:t>.</a:t>
            </a:r>
            <a:r>
              <a:rPr sz="650" spc="40" dirty="0">
                <a:solidFill>
                  <a:srgbClr val="231F20"/>
                </a:solidFill>
                <a:latin typeface="Arial"/>
                <a:cs typeface="Arial"/>
              </a:rPr>
              <a:t> Nikd</a:t>
            </a:r>
            <a:r>
              <a:rPr sz="650" spc="30" dirty="0">
                <a:solidFill>
                  <a:srgbClr val="231F20"/>
                </a:solidFill>
                <a:latin typeface="Arial"/>
                <a:cs typeface="Arial"/>
              </a:rPr>
              <a:t>y</a:t>
            </a:r>
            <a:r>
              <a:rPr sz="650" spc="40" dirty="0">
                <a:solidFill>
                  <a:srgbClr val="231F20"/>
                </a:solidFill>
                <a:latin typeface="Arial"/>
                <a:cs typeface="Arial"/>
              </a:rPr>
              <a:t> nepoužívajt</a:t>
            </a:r>
            <a:r>
              <a:rPr sz="650" spc="35" dirty="0">
                <a:solidFill>
                  <a:srgbClr val="231F20"/>
                </a:solidFill>
                <a:latin typeface="Arial"/>
                <a:cs typeface="Arial"/>
              </a:rPr>
              <a:t>e</a:t>
            </a:r>
            <a:r>
              <a:rPr sz="650" spc="40" dirty="0">
                <a:solidFill>
                  <a:srgbClr val="231F20"/>
                </a:solidFill>
                <a:latin typeface="Arial"/>
                <a:cs typeface="Arial"/>
              </a:rPr>
              <a:t> poškodený výrobok</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Oprav</a:t>
            </a:r>
            <a:r>
              <a:rPr sz="650" spc="35" dirty="0">
                <a:solidFill>
                  <a:srgbClr val="231F20"/>
                </a:solidFill>
                <a:latin typeface="Arial"/>
                <a:cs typeface="Arial"/>
              </a:rPr>
              <a:t>a</a:t>
            </a:r>
            <a:r>
              <a:rPr sz="650" spc="40" dirty="0">
                <a:solidFill>
                  <a:srgbClr val="231F20"/>
                </a:solidFill>
                <a:latin typeface="Arial"/>
                <a:cs typeface="Arial"/>
              </a:rPr>
              <a:t> </a:t>
            </a:r>
            <a:r>
              <a:rPr sz="650" spc="35" dirty="0">
                <a:solidFill>
                  <a:srgbClr val="231F20"/>
                </a:solidFill>
                <a:latin typeface="Arial"/>
                <a:cs typeface="Arial"/>
              </a:rPr>
              <a:t>tohto</a:t>
            </a:r>
            <a:r>
              <a:rPr sz="650" spc="40" dirty="0">
                <a:solidFill>
                  <a:srgbClr val="231F20"/>
                </a:solidFill>
                <a:latin typeface="Arial"/>
                <a:cs typeface="Arial"/>
              </a:rPr>
              <a:t> výrobk</a:t>
            </a:r>
            <a:r>
              <a:rPr sz="650" spc="35" dirty="0">
                <a:solidFill>
                  <a:srgbClr val="231F20"/>
                </a:solidFill>
                <a:latin typeface="Arial"/>
                <a:cs typeface="Arial"/>
              </a:rPr>
              <a:t>u</a:t>
            </a:r>
            <a:r>
              <a:rPr sz="650" spc="40" dirty="0">
                <a:solidFill>
                  <a:srgbClr val="231F20"/>
                </a:solidFill>
                <a:latin typeface="Arial"/>
                <a:cs typeface="Arial"/>
              </a:rPr>
              <a:t> </a:t>
            </a:r>
            <a:r>
              <a:rPr sz="650" spc="20" dirty="0">
                <a:solidFill>
                  <a:srgbClr val="231F20"/>
                </a:solidFill>
                <a:latin typeface="Arial"/>
                <a:cs typeface="Arial"/>
              </a:rPr>
              <a:t>j</a:t>
            </a:r>
            <a:r>
              <a:rPr sz="650" spc="35" dirty="0">
                <a:solidFill>
                  <a:srgbClr val="231F20"/>
                </a:solidFill>
                <a:latin typeface="Arial"/>
                <a:cs typeface="Arial"/>
              </a:rPr>
              <a:t>e</a:t>
            </a:r>
            <a:r>
              <a:rPr sz="650" spc="40" dirty="0">
                <a:solidFill>
                  <a:srgbClr val="231F20"/>
                </a:solidFill>
                <a:latin typeface="Arial"/>
                <a:cs typeface="Arial"/>
              </a:rPr>
              <a:t> </a:t>
            </a:r>
            <a:r>
              <a:rPr sz="650" spc="35" dirty="0">
                <a:solidFill>
                  <a:srgbClr val="231F20"/>
                </a:solidFill>
                <a:latin typeface="Arial"/>
                <a:cs typeface="Arial"/>
              </a:rPr>
              <a:t>prípustná</a:t>
            </a:r>
            <a:r>
              <a:rPr sz="650" spc="40" dirty="0">
                <a:solidFill>
                  <a:srgbClr val="231F20"/>
                </a:solidFill>
                <a:latin typeface="Arial"/>
                <a:cs typeface="Arial"/>
              </a:rPr>
              <a:t> </a:t>
            </a:r>
            <a:r>
              <a:rPr sz="650" spc="35" dirty="0">
                <a:solidFill>
                  <a:srgbClr val="231F20"/>
                </a:solidFill>
                <a:latin typeface="Arial"/>
                <a:cs typeface="Arial"/>
              </a:rPr>
              <a:t>iba</a:t>
            </a:r>
            <a:r>
              <a:rPr sz="650" spc="40" dirty="0">
                <a:solidFill>
                  <a:srgbClr val="231F20"/>
                </a:solidFill>
                <a:latin typeface="Arial"/>
                <a:cs typeface="Arial"/>
              </a:rPr>
              <a:t> vtedy</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a</a:t>
            </a:r>
            <a:r>
              <a:rPr sz="650" spc="30" dirty="0">
                <a:solidFill>
                  <a:srgbClr val="231F20"/>
                </a:solidFill>
                <a:latin typeface="Arial"/>
                <a:cs typeface="Arial"/>
              </a:rPr>
              <a:t>k</a:t>
            </a:r>
            <a:r>
              <a:rPr sz="650" spc="40" dirty="0">
                <a:solidFill>
                  <a:srgbClr val="231F20"/>
                </a:solidFill>
                <a:latin typeface="Arial"/>
                <a:cs typeface="Arial"/>
              </a:rPr>
              <a:t> </a:t>
            </a:r>
            <a:r>
              <a:rPr sz="650" spc="35" dirty="0">
                <a:solidFill>
                  <a:srgbClr val="231F20"/>
                </a:solidFill>
                <a:latin typeface="Arial"/>
                <a:cs typeface="Arial"/>
              </a:rPr>
              <a:t>nie</a:t>
            </a:r>
            <a:r>
              <a:rPr sz="650" spc="40" dirty="0">
                <a:solidFill>
                  <a:srgbClr val="231F20"/>
                </a:solidFill>
                <a:latin typeface="Arial"/>
                <a:cs typeface="Arial"/>
              </a:rPr>
              <a:t> s</a:t>
            </a:r>
            <a:r>
              <a:rPr sz="650" spc="35" dirty="0">
                <a:solidFill>
                  <a:srgbClr val="231F20"/>
                </a:solidFill>
                <a:latin typeface="Arial"/>
                <a:cs typeface="Arial"/>
              </a:rPr>
              <a:t>ú</a:t>
            </a:r>
            <a:r>
              <a:rPr sz="650" spc="40" dirty="0">
                <a:solidFill>
                  <a:srgbClr val="231F20"/>
                </a:solidFill>
                <a:latin typeface="Arial"/>
                <a:cs typeface="Arial"/>
              </a:rPr>
              <a:t> </a:t>
            </a:r>
            <a:r>
              <a:rPr sz="650" spc="45" dirty="0">
                <a:solidFill>
                  <a:srgbClr val="231F20"/>
                </a:solidFill>
                <a:latin typeface="Arial"/>
                <a:cs typeface="Arial"/>
              </a:rPr>
              <a:t>obmedzen</a:t>
            </a:r>
            <a:r>
              <a:rPr sz="650" spc="35" dirty="0">
                <a:solidFill>
                  <a:srgbClr val="231F20"/>
                </a:solidFill>
                <a:latin typeface="Arial"/>
                <a:cs typeface="Arial"/>
              </a:rPr>
              <a:t>é</a:t>
            </a:r>
            <a:r>
              <a:rPr sz="650" spc="40" dirty="0">
                <a:solidFill>
                  <a:srgbClr val="231F20"/>
                </a:solidFill>
                <a:latin typeface="Arial"/>
                <a:cs typeface="Arial"/>
              </a:rPr>
              <a:t> požiadavk</a:t>
            </a:r>
            <a:r>
              <a:rPr sz="650" spc="30" dirty="0">
                <a:solidFill>
                  <a:srgbClr val="231F20"/>
                </a:solidFill>
                <a:latin typeface="Arial"/>
                <a:cs typeface="Arial"/>
              </a:rPr>
              <a:t>y</a:t>
            </a:r>
            <a:r>
              <a:rPr sz="650" spc="40" dirty="0">
                <a:solidFill>
                  <a:srgbClr val="231F20"/>
                </a:solidFill>
                <a:latin typeface="Arial"/>
                <a:cs typeface="Arial"/>
              </a:rPr>
              <a:t> </a:t>
            </a:r>
            <a:r>
              <a:rPr sz="650" spc="35" dirty="0">
                <a:solidFill>
                  <a:srgbClr val="231F20"/>
                </a:solidFill>
                <a:latin typeface="Arial"/>
                <a:cs typeface="Arial"/>
              </a:rPr>
              <a:t>tohto</a:t>
            </a:r>
            <a:r>
              <a:rPr sz="650" spc="40" dirty="0">
                <a:solidFill>
                  <a:srgbClr val="231F20"/>
                </a:solidFill>
                <a:latin typeface="Arial"/>
                <a:cs typeface="Arial"/>
              </a:rPr>
              <a:t> </a:t>
            </a:r>
            <a:r>
              <a:rPr sz="650" spc="45" dirty="0">
                <a:solidFill>
                  <a:srgbClr val="231F20"/>
                </a:solidFill>
                <a:latin typeface="Arial"/>
                <a:cs typeface="Arial"/>
              </a:rPr>
              <a:t>odevu</a:t>
            </a:r>
            <a:r>
              <a:rPr sz="650" spc="15" dirty="0">
                <a:solidFill>
                  <a:srgbClr val="231F20"/>
                </a:solidFill>
                <a:latin typeface="Arial"/>
                <a:cs typeface="Arial"/>
              </a:rPr>
              <a:t>.</a:t>
            </a:r>
            <a:r>
              <a:rPr sz="650" spc="40" dirty="0">
                <a:solidFill>
                  <a:srgbClr val="231F20"/>
                </a:solidFill>
                <a:latin typeface="Arial"/>
                <a:cs typeface="Arial"/>
              </a:rPr>
              <a:t> V prípad</a:t>
            </a:r>
            <a:r>
              <a:rPr sz="650" spc="35" dirty="0">
                <a:solidFill>
                  <a:srgbClr val="231F20"/>
                </a:solidFill>
                <a:latin typeface="Arial"/>
                <a:cs typeface="Arial"/>
              </a:rPr>
              <a:t>e</a:t>
            </a:r>
            <a:r>
              <a:rPr sz="650" spc="40" dirty="0">
                <a:solidFill>
                  <a:srgbClr val="231F20"/>
                </a:solidFill>
                <a:latin typeface="Arial"/>
                <a:cs typeface="Arial"/>
              </a:rPr>
              <a:t> pochybnost</a:t>
            </a:r>
            <a:r>
              <a:rPr sz="650" spc="15" dirty="0">
                <a:solidFill>
                  <a:srgbClr val="231F20"/>
                </a:solidFill>
                <a:latin typeface="Arial"/>
                <a:cs typeface="Arial"/>
              </a:rPr>
              <a:t>í</a:t>
            </a:r>
            <a:r>
              <a:rPr sz="650" spc="40" dirty="0">
                <a:solidFill>
                  <a:srgbClr val="231F20"/>
                </a:solidFill>
                <a:latin typeface="Arial"/>
                <a:cs typeface="Arial"/>
              </a:rPr>
              <a:t> </a:t>
            </a:r>
            <a:r>
              <a:rPr sz="650" spc="35" dirty="0">
                <a:solidFill>
                  <a:srgbClr val="231F20"/>
                </a:solidFill>
                <a:latin typeface="Arial"/>
                <a:cs typeface="Arial"/>
              </a:rPr>
              <a:t>kontaktujte</a:t>
            </a:r>
            <a:r>
              <a:rPr sz="650" spc="40" dirty="0">
                <a:solidFill>
                  <a:srgbClr val="231F20"/>
                </a:solidFill>
                <a:latin typeface="Arial"/>
                <a:cs typeface="Arial"/>
              </a:rPr>
              <a:t> pre</a:t>
            </a:r>
            <a:r>
              <a:rPr sz="650" spc="35" dirty="0">
                <a:solidFill>
                  <a:srgbClr val="231F20"/>
                </a:solidFill>
                <a:latin typeface="Arial"/>
                <a:cs typeface="Arial"/>
              </a:rPr>
              <a:t>d</a:t>
            </a:r>
            <a:r>
              <a:rPr sz="650" spc="40" dirty="0">
                <a:solidFill>
                  <a:srgbClr val="231F20"/>
                </a:solidFill>
                <a:latin typeface="Arial"/>
                <a:cs typeface="Arial"/>
              </a:rPr>
              <a:t> opravo</a:t>
            </a:r>
            <a:r>
              <a:rPr sz="650" spc="35" dirty="0">
                <a:solidFill>
                  <a:srgbClr val="231F20"/>
                </a:solidFill>
                <a:latin typeface="Arial"/>
                <a:cs typeface="Arial"/>
              </a:rPr>
              <a:t>u</a:t>
            </a:r>
            <a:r>
              <a:rPr sz="650" spc="40" dirty="0">
                <a:solidFill>
                  <a:srgbClr val="231F20"/>
                </a:solidFill>
                <a:latin typeface="Arial"/>
                <a:cs typeface="Arial"/>
              </a:rPr>
              <a:t> výrobk</a:t>
            </a:r>
            <a:r>
              <a:rPr sz="650" spc="35" dirty="0">
                <a:solidFill>
                  <a:srgbClr val="231F20"/>
                </a:solidFill>
                <a:latin typeface="Arial"/>
                <a:cs typeface="Arial"/>
              </a:rPr>
              <a:t>u</a:t>
            </a:r>
            <a:r>
              <a:rPr sz="650" spc="40" dirty="0">
                <a:solidFill>
                  <a:srgbClr val="231F20"/>
                </a:solidFill>
                <a:latin typeface="Arial"/>
                <a:cs typeface="Arial"/>
              </a:rPr>
              <a:t> </a:t>
            </a:r>
            <a:r>
              <a:rPr sz="650" spc="35" dirty="0">
                <a:solidFill>
                  <a:srgbClr val="231F20"/>
                </a:solidFill>
                <a:latin typeface="Arial"/>
                <a:cs typeface="Arial"/>
              </a:rPr>
              <a:t>nižšie</a:t>
            </a:r>
            <a:r>
              <a:rPr sz="650" spc="40" dirty="0">
                <a:solidFill>
                  <a:srgbClr val="231F20"/>
                </a:solidFill>
                <a:latin typeface="Arial"/>
                <a:cs typeface="Arial"/>
              </a:rPr>
              <a:t> uvedenéh</a:t>
            </a:r>
            <a:r>
              <a:rPr sz="650" spc="35" dirty="0">
                <a:solidFill>
                  <a:srgbClr val="231F20"/>
                </a:solidFill>
                <a:latin typeface="Arial"/>
                <a:cs typeface="Arial"/>
              </a:rPr>
              <a:t>o</a:t>
            </a:r>
            <a:r>
              <a:rPr sz="650" spc="40" dirty="0">
                <a:solidFill>
                  <a:srgbClr val="231F20"/>
                </a:solidFill>
                <a:latin typeface="Arial"/>
                <a:cs typeface="Arial"/>
              </a:rPr>
              <a:t> výrobcu</a:t>
            </a:r>
            <a:r>
              <a:rPr sz="650" spc="15" dirty="0">
                <a:solidFill>
                  <a:srgbClr val="231F20"/>
                </a:solidFill>
                <a:latin typeface="Arial"/>
                <a:cs typeface="Arial"/>
              </a:rPr>
              <a:t>.</a:t>
            </a:r>
            <a:r>
              <a:rPr sz="650" spc="40" dirty="0">
                <a:solidFill>
                  <a:srgbClr val="231F20"/>
                </a:solidFill>
                <a:latin typeface="Arial"/>
                <a:cs typeface="Arial"/>
              </a:rPr>
              <a:t> Pr</a:t>
            </a:r>
            <a:r>
              <a:rPr sz="650" spc="35" dirty="0">
                <a:solidFill>
                  <a:srgbClr val="231F20"/>
                </a:solidFill>
                <a:latin typeface="Arial"/>
                <a:cs typeface="Arial"/>
              </a:rPr>
              <a:t>e</a:t>
            </a:r>
            <a:r>
              <a:rPr sz="650" spc="40" dirty="0">
                <a:solidFill>
                  <a:srgbClr val="231F20"/>
                </a:solidFill>
                <a:latin typeface="Arial"/>
                <a:cs typeface="Arial"/>
              </a:rPr>
              <a:t> </a:t>
            </a:r>
            <a:r>
              <a:rPr sz="650" spc="35" dirty="0">
                <a:solidFill>
                  <a:srgbClr val="231F20"/>
                </a:solidFill>
                <a:latin typeface="Arial"/>
                <a:cs typeface="Arial"/>
              </a:rPr>
              <a:t>náležitú</a:t>
            </a:r>
            <a:r>
              <a:rPr sz="650" spc="40" dirty="0">
                <a:solidFill>
                  <a:srgbClr val="231F20"/>
                </a:solidFill>
                <a:latin typeface="Arial"/>
                <a:cs typeface="Arial"/>
              </a:rPr>
              <a:t> </a:t>
            </a:r>
            <a:r>
              <a:rPr sz="650" spc="35" dirty="0">
                <a:solidFill>
                  <a:srgbClr val="231F20"/>
                </a:solidFill>
                <a:latin typeface="Arial"/>
                <a:cs typeface="Arial"/>
              </a:rPr>
              <a:t>likvidáciu</a:t>
            </a:r>
            <a:r>
              <a:rPr sz="650" spc="40" dirty="0">
                <a:solidFill>
                  <a:srgbClr val="231F20"/>
                </a:solidFill>
                <a:latin typeface="Arial"/>
                <a:cs typeface="Arial"/>
              </a:rPr>
              <a:t> </a:t>
            </a:r>
            <a:r>
              <a:rPr sz="650" spc="45" dirty="0">
                <a:solidFill>
                  <a:srgbClr val="231F20"/>
                </a:solidFill>
                <a:latin typeface="Arial"/>
                <a:cs typeface="Arial"/>
              </a:rPr>
              <a:t>odev</a:t>
            </a:r>
            <a:r>
              <a:rPr sz="650" spc="35" dirty="0">
                <a:solidFill>
                  <a:srgbClr val="231F20"/>
                </a:solidFill>
                <a:latin typeface="Arial"/>
                <a:cs typeface="Arial"/>
              </a:rPr>
              <a:t>u</a:t>
            </a:r>
            <a:r>
              <a:rPr sz="650" spc="40" dirty="0">
                <a:solidFill>
                  <a:srgbClr val="231F20"/>
                </a:solidFill>
                <a:latin typeface="Arial"/>
                <a:cs typeface="Arial"/>
              </a:rPr>
              <a:t> </a:t>
            </a:r>
            <a:r>
              <a:rPr sz="650" spc="35" dirty="0">
                <a:solidFill>
                  <a:srgbClr val="231F20"/>
                </a:solidFill>
                <a:latin typeface="Arial"/>
                <a:cs typeface="Arial"/>
              </a:rPr>
              <a:t>kontaktujte</a:t>
            </a:r>
            <a:r>
              <a:rPr sz="650" spc="40" dirty="0">
                <a:solidFill>
                  <a:srgbClr val="231F20"/>
                </a:solidFill>
                <a:latin typeface="Arial"/>
                <a:cs typeface="Arial"/>
              </a:rPr>
              <a:t> vášh</a:t>
            </a:r>
            <a:r>
              <a:rPr sz="650" spc="35" dirty="0">
                <a:solidFill>
                  <a:srgbClr val="231F20"/>
                </a:solidFill>
                <a:latin typeface="Arial"/>
                <a:cs typeface="Arial"/>
              </a:rPr>
              <a:t>o</a:t>
            </a:r>
            <a:r>
              <a:rPr sz="650" spc="40" dirty="0">
                <a:solidFill>
                  <a:srgbClr val="231F20"/>
                </a:solidFill>
                <a:latin typeface="Arial"/>
                <a:cs typeface="Arial"/>
              </a:rPr>
              <a:t> správc</a:t>
            </a:r>
            <a:r>
              <a:rPr sz="650" spc="35" dirty="0">
                <a:solidFill>
                  <a:srgbClr val="231F20"/>
                </a:solidFill>
                <a:latin typeface="Arial"/>
                <a:cs typeface="Arial"/>
              </a:rPr>
              <a:t>u</a:t>
            </a:r>
            <a:r>
              <a:rPr sz="650" spc="40" dirty="0">
                <a:solidFill>
                  <a:srgbClr val="231F20"/>
                </a:solidFill>
                <a:latin typeface="Arial"/>
                <a:cs typeface="Arial"/>
              </a:rPr>
              <a:t> </a:t>
            </a:r>
            <a:r>
              <a:rPr sz="650" spc="40" dirty="0" err="1">
                <a:solidFill>
                  <a:srgbClr val="231F20"/>
                </a:solidFill>
                <a:latin typeface="Arial"/>
                <a:cs typeface="Arial"/>
              </a:rPr>
              <a:t>odpadov</a:t>
            </a:r>
            <a:r>
              <a:rPr sz="650" spc="40" dirty="0">
                <a:solidFill>
                  <a:srgbClr val="231F20"/>
                </a:solidFill>
                <a:latin typeface="Arial"/>
                <a:cs typeface="Arial"/>
              </a:rPr>
              <a:t>.</a:t>
            </a:r>
            <a:r>
              <a:rPr lang="fr-FR" sz="650" spc="40" dirty="0">
                <a:solidFill>
                  <a:srgbClr val="231F20"/>
                </a:solidFill>
                <a:latin typeface="Arial"/>
                <a:cs typeface="Arial"/>
              </a:rPr>
              <a:t> </a:t>
            </a:r>
            <a:r>
              <a:rPr lang="sv-SE" altLang="fr-FR" sz="650" spc="35" dirty="0">
                <a:solidFill>
                  <a:srgbClr val="231F20"/>
                </a:solidFill>
                <a:latin typeface="Arial"/>
                <a:cs typeface="Arial"/>
              </a:rPr>
              <a:t>Vyhlásenie o zhode je k dispozícii na webovej stránke: pozri **.</a:t>
            </a:r>
            <a:endParaRPr sz="650" spc="35" dirty="0">
              <a:solidFill>
                <a:srgbClr val="231F20"/>
              </a:solidFill>
              <a:latin typeface="Arial"/>
              <a:cs typeface="Arial"/>
            </a:endParaRPr>
          </a:p>
        </p:txBody>
      </p:sp>
      <p:sp>
        <p:nvSpPr>
          <p:cNvPr id="51" name="object 51"/>
          <p:cNvSpPr txBox="1"/>
          <p:nvPr/>
        </p:nvSpPr>
        <p:spPr>
          <a:xfrm>
            <a:off x="122300" y="7446821"/>
            <a:ext cx="7327711" cy="644771"/>
          </a:xfrm>
          <a:prstGeom prst="rect">
            <a:avLst/>
          </a:prstGeom>
        </p:spPr>
        <p:txBody>
          <a:bodyPr vert="horz" wrap="square" lIns="0" tIns="0" rIns="0" bIns="0" rtlCol="0">
            <a:noAutofit/>
          </a:bodyPr>
          <a:lstStyle/>
          <a:p>
            <a:pPr marL="12700" marR="12700">
              <a:lnSpc>
                <a:spcPts val="700"/>
              </a:lnSpc>
            </a:pPr>
            <a:r>
              <a:rPr lang="el-GR" sz="650" u="sng" spc="40" dirty="0">
                <a:solidFill>
                  <a:srgbClr val="231F20"/>
                </a:solidFill>
                <a:latin typeface="Arial"/>
                <a:cs typeface="Arial"/>
              </a:rPr>
              <a:t>Περιορισμοί</a:t>
            </a:r>
            <a:r>
              <a:rPr lang="el-GR" sz="650" u="sng" spc="25" dirty="0">
                <a:solidFill>
                  <a:srgbClr val="231F20"/>
                </a:solidFill>
                <a:latin typeface="Arial"/>
                <a:cs typeface="Arial"/>
              </a:rPr>
              <a:t> </a:t>
            </a:r>
            <a:r>
              <a:rPr lang="el-GR" sz="650" u="sng" spc="40" dirty="0">
                <a:solidFill>
                  <a:srgbClr val="231F20"/>
                </a:solidFill>
                <a:latin typeface="Arial"/>
                <a:cs typeface="Arial"/>
              </a:rPr>
              <a:t>στη</a:t>
            </a:r>
            <a:r>
              <a:rPr lang="el-GR" sz="650" u="sng" spc="25" dirty="0">
                <a:solidFill>
                  <a:srgbClr val="231F20"/>
                </a:solidFill>
                <a:latin typeface="Arial"/>
                <a:cs typeface="Arial"/>
              </a:rPr>
              <a:t> </a:t>
            </a:r>
            <a:r>
              <a:rPr lang="el-GR" sz="650" u="sng" spc="50" dirty="0">
                <a:solidFill>
                  <a:srgbClr val="231F20"/>
                </a:solidFill>
                <a:latin typeface="Arial"/>
                <a:cs typeface="Arial"/>
              </a:rPr>
              <a:t>χρήση</a:t>
            </a:r>
            <a:r>
              <a:rPr lang="el-GR" sz="650" u="sng" spc="15" dirty="0">
                <a:solidFill>
                  <a:srgbClr val="231F20"/>
                </a:solidFill>
                <a:latin typeface="Arial"/>
                <a:cs typeface="Arial"/>
              </a:rPr>
              <a:t>:</a:t>
            </a:r>
            <a:r>
              <a:rPr lang="el-GR" sz="650" spc="30" dirty="0">
                <a:solidFill>
                  <a:srgbClr val="231F20"/>
                </a:solidFill>
                <a:latin typeface="Arial"/>
                <a:cs typeface="Arial"/>
              </a:rPr>
              <a:t> </a:t>
            </a:r>
            <a:r>
              <a:rPr lang="el-GR" sz="650" spc="50" dirty="0">
                <a:solidFill>
                  <a:srgbClr val="231F20"/>
                </a:solidFill>
                <a:latin typeface="Arial"/>
                <a:cs typeface="Arial"/>
              </a:rPr>
              <a:t>Τ</a:t>
            </a:r>
            <a:r>
              <a:rPr lang="el-GR" sz="650" spc="35" dirty="0">
                <a:solidFill>
                  <a:srgbClr val="231F20"/>
                </a:solidFill>
                <a:latin typeface="Arial"/>
                <a:cs typeface="Arial"/>
              </a:rPr>
              <a:t>ο</a:t>
            </a:r>
            <a:r>
              <a:rPr lang="el-GR" sz="650" spc="40" dirty="0">
                <a:solidFill>
                  <a:srgbClr val="231F20"/>
                </a:solidFill>
                <a:latin typeface="Arial"/>
                <a:cs typeface="Arial"/>
              </a:rPr>
              <a:t> </a:t>
            </a:r>
            <a:r>
              <a:rPr lang="el-GR" sz="650" spc="45" dirty="0">
                <a:solidFill>
                  <a:srgbClr val="231F20"/>
                </a:solidFill>
                <a:latin typeface="Arial"/>
                <a:cs typeface="Arial"/>
              </a:rPr>
              <a:t>ένδυμ</a:t>
            </a:r>
            <a:r>
              <a:rPr lang="el-GR" sz="650" spc="40" dirty="0">
                <a:solidFill>
                  <a:srgbClr val="231F20"/>
                </a:solidFill>
                <a:latin typeface="Arial"/>
                <a:cs typeface="Arial"/>
              </a:rPr>
              <a:t>α αυτ</a:t>
            </a:r>
            <a:r>
              <a:rPr lang="el-GR" sz="650" spc="35" dirty="0">
                <a:solidFill>
                  <a:srgbClr val="231F20"/>
                </a:solidFill>
                <a:latin typeface="Arial"/>
                <a:cs typeface="Arial"/>
              </a:rPr>
              <a:t>ό</a:t>
            </a:r>
            <a:r>
              <a:rPr lang="el-GR" sz="650" spc="40" dirty="0">
                <a:solidFill>
                  <a:srgbClr val="231F20"/>
                </a:solidFill>
                <a:latin typeface="Arial"/>
                <a:cs typeface="Arial"/>
              </a:rPr>
              <a:t> </a:t>
            </a:r>
            <a:r>
              <a:rPr lang="el-GR" sz="650" spc="35" dirty="0">
                <a:solidFill>
                  <a:srgbClr val="231F20"/>
                </a:solidFill>
                <a:latin typeface="Arial"/>
                <a:cs typeface="Arial"/>
              </a:rPr>
              <a:t>είνα</a:t>
            </a:r>
            <a:r>
              <a:rPr lang="el-GR" sz="650" spc="10" dirty="0">
                <a:solidFill>
                  <a:srgbClr val="231F20"/>
                </a:solidFill>
                <a:latin typeface="Arial"/>
                <a:cs typeface="Arial"/>
              </a:rPr>
              <a:t>ι</a:t>
            </a:r>
            <a:r>
              <a:rPr lang="el-GR" sz="650" spc="40" dirty="0">
                <a:solidFill>
                  <a:srgbClr val="231F20"/>
                </a:solidFill>
                <a:latin typeface="Arial"/>
                <a:cs typeface="Arial"/>
              </a:rPr>
              <a:t> </a:t>
            </a:r>
            <a:r>
              <a:rPr lang="el-GR" sz="650" spc="45" dirty="0">
                <a:solidFill>
                  <a:srgbClr val="231F20"/>
                </a:solidFill>
                <a:latin typeface="Arial"/>
                <a:cs typeface="Arial"/>
              </a:rPr>
              <a:t>ένδυμ</a:t>
            </a:r>
            <a:r>
              <a:rPr lang="el-GR" sz="650" spc="40" dirty="0">
                <a:solidFill>
                  <a:srgbClr val="231F20"/>
                </a:solidFill>
                <a:latin typeface="Arial"/>
                <a:cs typeface="Arial"/>
              </a:rPr>
              <a:t>α </a:t>
            </a:r>
            <a:r>
              <a:rPr lang="el-GR" sz="650" spc="50" dirty="0">
                <a:solidFill>
                  <a:srgbClr val="231F20"/>
                </a:solidFill>
                <a:latin typeface="Arial"/>
                <a:cs typeface="Arial"/>
              </a:rPr>
              <a:t>υψηλή</a:t>
            </a:r>
            <a:r>
              <a:rPr lang="el-GR" sz="650" spc="30" dirty="0">
                <a:solidFill>
                  <a:srgbClr val="231F20"/>
                </a:solidFill>
                <a:latin typeface="Arial"/>
                <a:cs typeface="Arial"/>
              </a:rPr>
              <a:t>ς</a:t>
            </a:r>
            <a:r>
              <a:rPr lang="el-GR" sz="650" spc="40" dirty="0">
                <a:solidFill>
                  <a:srgbClr val="231F20"/>
                </a:solidFill>
                <a:latin typeface="Arial"/>
                <a:cs typeface="Arial"/>
              </a:rPr>
              <a:t> ορατότητας</a:t>
            </a:r>
            <a:r>
              <a:rPr lang="el-GR" sz="650" spc="15" dirty="0">
                <a:solidFill>
                  <a:srgbClr val="231F20"/>
                </a:solidFill>
                <a:latin typeface="Arial"/>
                <a:cs typeface="Arial"/>
              </a:rPr>
              <a:t>.</a:t>
            </a:r>
            <a:r>
              <a:rPr lang="el-GR" sz="650" spc="40" dirty="0">
                <a:solidFill>
                  <a:srgbClr val="231F20"/>
                </a:solidFill>
                <a:latin typeface="Arial"/>
                <a:cs typeface="Arial"/>
              </a:rPr>
              <a:t> </a:t>
            </a:r>
            <a:r>
              <a:rPr lang="el-GR" sz="650" spc="50" dirty="0">
                <a:solidFill>
                  <a:srgbClr val="231F20"/>
                </a:solidFill>
                <a:latin typeface="Arial"/>
                <a:cs typeface="Arial"/>
              </a:rPr>
              <a:t>Τ</a:t>
            </a:r>
            <a:r>
              <a:rPr lang="el-GR" sz="650" spc="35" dirty="0">
                <a:solidFill>
                  <a:srgbClr val="231F20"/>
                </a:solidFill>
                <a:latin typeface="Arial"/>
                <a:cs typeface="Arial"/>
              </a:rPr>
              <a:t>ο</a:t>
            </a:r>
            <a:r>
              <a:rPr lang="el-GR" sz="650" spc="40" dirty="0">
                <a:solidFill>
                  <a:srgbClr val="231F20"/>
                </a:solidFill>
                <a:latin typeface="Arial"/>
                <a:cs typeface="Arial"/>
              </a:rPr>
              <a:t> </a:t>
            </a:r>
            <a:r>
              <a:rPr lang="el-GR" sz="650" spc="45" dirty="0">
                <a:solidFill>
                  <a:srgbClr val="231F20"/>
                </a:solidFill>
                <a:latin typeface="Arial"/>
                <a:cs typeface="Arial"/>
              </a:rPr>
              <a:t>ένδυμ</a:t>
            </a:r>
            <a:r>
              <a:rPr lang="el-GR" sz="650" spc="40" dirty="0">
                <a:solidFill>
                  <a:srgbClr val="231F20"/>
                </a:solidFill>
                <a:latin typeface="Arial"/>
                <a:cs typeface="Arial"/>
              </a:rPr>
              <a:t>α </a:t>
            </a:r>
            <a:r>
              <a:rPr lang="el-GR" sz="650" spc="50" dirty="0">
                <a:solidFill>
                  <a:srgbClr val="231F20"/>
                </a:solidFill>
                <a:latin typeface="Arial"/>
                <a:cs typeface="Arial"/>
              </a:rPr>
              <a:t>πρέπε</a:t>
            </a:r>
            <a:r>
              <a:rPr lang="el-GR" sz="650" spc="15" dirty="0">
                <a:solidFill>
                  <a:srgbClr val="231F20"/>
                </a:solidFill>
                <a:latin typeface="Arial"/>
                <a:cs typeface="Arial"/>
              </a:rPr>
              <a:t>ι</a:t>
            </a:r>
            <a:r>
              <a:rPr lang="el-GR" sz="650" spc="40" dirty="0">
                <a:solidFill>
                  <a:srgbClr val="231F20"/>
                </a:solidFill>
                <a:latin typeface="Arial"/>
                <a:cs typeface="Arial"/>
              </a:rPr>
              <a:t> ν</a:t>
            </a:r>
            <a:r>
              <a:rPr lang="el-GR" sz="650" spc="35" dirty="0">
                <a:solidFill>
                  <a:srgbClr val="231F20"/>
                </a:solidFill>
                <a:latin typeface="Arial"/>
                <a:cs typeface="Arial"/>
              </a:rPr>
              <a:t>α</a:t>
            </a:r>
            <a:r>
              <a:rPr lang="el-GR" sz="650" spc="40" dirty="0">
                <a:solidFill>
                  <a:srgbClr val="231F20"/>
                </a:solidFill>
                <a:latin typeface="Arial"/>
                <a:cs typeface="Arial"/>
              </a:rPr>
              <a:t> </a:t>
            </a:r>
            <a:r>
              <a:rPr lang="el-GR" sz="650" spc="35" dirty="0">
                <a:solidFill>
                  <a:srgbClr val="231F20"/>
                </a:solidFill>
                <a:latin typeface="Arial"/>
                <a:cs typeface="Arial"/>
              </a:rPr>
              <a:t>είνα</a:t>
            </a:r>
            <a:r>
              <a:rPr lang="el-GR" sz="650" spc="10" dirty="0">
                <a:solidFill>
                  <a:srgbClr val="231F20"/>
                </a:solidFill>
                <a:latin typeface="Arial"/>
                <a:cs typeface="Arial"/>
              </a:rPr>
              <a:t>ι</a:t>
            </a:r>
            <a:r>
              <a:rPr lang="el-GR" sz="650" spc="40" dirty="0">
                <a:solidFill>
                  <a:srgbClr val="231F20"/>
                </a:solidFill>
                <a:latin typeface="Arial"/>
                <a:cs typeface="Arial"/>
              </a:rPr>
              <a:t> </a:t>
            </a:r>
            <a:r>
              <a:rPr lang="el-GR" sz="650" spc="45" dirty="0">
                <a:solidFill>
                  <a:srgbClr val="231F20"/>
                </a:solidFill>
                <a:latin typeface="Arial"/>
                <a:cs typeface="Arial"/>
              </a:rPr>
              <a:t>πάντ</a:t>
            </a:r>
            <a:r>
              <a:rPr lang="el-GR" sz="650" spc="35" dirty="0">
                <a:solidFill>
                  <a:srgbClr val="231F20"/>
                </a:solidFill>
                <a:latin typeface="Arial"/>
                <a:cs typeface="Arial"/>
              </a:rPr>
              <a:t>α</a:t>
            </a:r>
            <a:r>
              <a:rPr lang="el-GR" sz="650" spc="40" dirty="0">
                <a:solidFill>
                  <a:srgbClr val="231F20"/>
                </a:solidFill>
                <a:latin typeface="Arial"/>
                <a:cs typeface="Arial"/>
              </a:rPr>
              <a:t> </a:t>
            </a:r>
            <a:r>
              <a:rPr lang="el-GR" sz="650" spc="35" dirty="0">
                <a:solidFill>
                  <a:srgbClr val="231F20"/>
                </a:solidFill>
                <a:latin typeface="Arial"/>
                <a:cs typeface="Arial"/>
              </a:rPr>
              <a:t>κλειστό</a:t>
            </a:r>
            <a:r>
              <a:rPr lang="el-GR" sz="650" spc="40" dirty="0">
                <a:solidFill>
                  <a:srgbClr val="231F20"/>
                </a:solidFill>
                <a:latin typeface="Arial"/>
                <a:cs typeface="Arial"/>
              </a:rPr>
              <a:t> </a:t>
            </a:r>
            <a:r>
              <a:rPr lang="el-GR" sz="650" spc="45" dirty="0">
                <a:solidFill>
                  <a:srgbClr val="231F20"/>
                </a:solidFill>
                <a:latin typeface="Arial"/>
                <a:cs typeface="Arial"/>
              </a:rPr>
              <a:t>κα</a:t>
            </a:r>
            <a:r>
              <a:rPr lang="el-GR" sz="650" spc="10" dirty="0">
                <a:solidFill>
                  <a:srgbClr val="231F20"/>
                </a:solidFill>
                <a:latin typeface="Arial"/>
                <a:cs typeface="Arial"/>
              </a:rPr>
              <a:t>ι</a:t>
            </a:r>
            <a:r>
              <a:rPr lang="el-GR" sz="650" spc="40" dirty="0">
                <a:solidFill>
                  <a:srgbClr val="231F20"/>
                </a:solidFill>
                <a:latin typeface="Arial"/>
                <a:cs typeface="Arial"/>
              </a:rPr>
              <a:t> ν</a:t>
            </a:r>
            <a:r>
              <a:rPr lang="el-GR" sz="650" spc="35" dirty="0">
                <a:solidFill>
                  <a:srgbClr val="231F20"/>
                </a:solidFill>
                <a:latin typeface="Arial"/>
                <a:cs typeface="Arial"/>
              </a:rPr>
              <a:t>α</a:t>
            </a:r>
            <a:r>
              <a:rPr lang="el-GR" sz="650" spc="40" dirty="0">
                <a:solidFill>
                  <a:srgbClr val="231F20"/>
                </a:solidFill>
                <a:latin typeface="Arial"/>
                <a:cs typeface="Arial"/>
              </a:rPr>
              <a:t> </a:t>
            </a:r>
            <a:r>
              <a:rPr lang="el-GR" sz="650" spc="45" dirty="0">
                <a:solidFill>
                  <a:srgbClr val="231F20"/>
                </a:solidFill>
                <a:latin typeface="Arial"/>
                <a:cs typeface="Arial"/>
              </a:rPr>
              <a:t>μη</a:t>
            </a:r>
            <a:r>
              <a:rPr lang="el-GR" sz="650" spc="30" dirty="0">
                <a:solidFill>
                  <a:srgbClr val="231F20"/>
                </a:solidFill>
                <a:latin typeface="Arial"/>
                <a:cs typeface="Arial"/>
              </a:rPr>
              <a:t>ν</a:t>
            </a:r>
            <a:r>
              <a:rPr lang="el-GR" sz="650" spc="40" dirty="0">
                <a:solidFill>
                  <a:srgbClr val="231F20"/>
                </a:solidFill>
                <a:latin typeface="Arial"/>
                <a:cs typeface="Arial"/>
              </a:rPr>
              <a:t> </a:t>
            </a:r>
            <a:r>
              <a:rPr lang="el-GR" sz="650" spc="50" dirty="0">
                <a:solidFill>
                  <a:srgbClr val="231F20"/>
                </a:solidFill>
                <a:latin typeface="Arial"/>
                <a:cs typeface="Arial"/>
              </a:rPr>
              <a:t>καλύπ</a:t>
            </a:r>
            <a:r>
              <a:rPr lang="el-GR" sz="650" spc="35" dirty="0">
                <a:solidFill>
                  <a:srgbClr val="231F20"/>
                </a:solidFill>
                <a:latin typeface="Arial"/>
                <a:cs typeface="Arial"/>
              </a:rPr>
              <a:t>τετα</a:t>
            </a:r>
            <a:r>
              <a:rPr lang="el-GR" sz="650" spc="10" dirty="0">
                <a:solidFill>
                  <a:srgbClr val="231F20"/>
                </a:solidFill>
                <a:latin typeface="Arial"/>
                <a:cs typeface="Arial"/>
              </a:rPr>
              <a:t>ι</a:t>
            </a:r>
            <a:r>
              <a:rPr lang="el-GR" sz="650" spc="40" dirty="0">
                <a:solidFill>
                  <a:srgbClr val="231F20"/>
                </a:solidFill>
                <a:latin typeface="Arial"/>
                <a:cs typeface="Arial"/>
              </a:rPr>
              <a:t> </a:t>
            </a:r>
            <a:r>
              <a:rPr lang="el-GR" sz="650" spc="50" dirty="0">
                <a:solidFill>
                  <a:srgbClr val="231F20"/>
                </a:solidFill>
                <a:latin typeface="Arial"/>
                <a:cs typeface="Arial"/>
              </a:rPr>
              <a:t>απ</a:t>
            </a:r>
            <a:r>
              <a:rPr lang="el-GR" sz="650" spc="35" dirty="0">
                <a:solidFill>
                  <a:srgbClr val="231F20"/>
                </a:solidFill>
                <a:latin typeface="Arial"/>
                <a:cs typeface="Arial"/>
              </a:rPr>
              <a:t>ό</a:t>
            </a:r>
            <a:r>
              <a:rPr lang="el-GR" sz="650" spc="40" dirty="0">
                <a:solidFill>
                  <a:srgbClr val="231F20"/>
                </a:solidFill>
                <a:latin typeface="Arial"/>
                <a:cs typeface="Arial"/>
              </a:rPr>
              <a:t> άλλ</a:t>
            </a:r>
            <a:r>
              <a:rPr lang="el-GR" sz="650" spc="35" dirty="0">
                <a:solidFill>
                  <a:srgbClr val="231F20"/>
                </a:solidFill>
                <a:latin typeface="Arial"/>
                <a:cs typeface="Arial"/>
              </a:rPr>
              <a:t>α</a:t>
            </a:r>
            <a:r>
              <a:rPr lang="el-GR" sz="650" spc="40" dirty="0">
                <a:solidFill>
                  <a:srgbClr val="231F20"/>
                </a:solidFill>
                <a:latin typeface="Arial"/>
                <a:cs typeface="Arial"/>
              </a:rPr>
              <a:t> </a:t>
            </a:r>
            <a:r>
              <a:rPr lang="el-GR" sz="650" spc="45" dirty="0">
                <a:solidFill>
                  <a:srgbClr val="231F20"/>
                </a:solidFill>
                <a:latin typeface="Arial"/>
                <a:cs typeface="Arial"/>
              </a:rPr>
              <a:t>ενδύματα.</a:t>
            </a:r>
            <a:r>
              <a:rPr lang="el-GR" sz="650" spc="25" dirty="0">
                <a:solidFill>
                  <a:srgbClr val="231F20"/>
                </a:solidFill>
                <a:latin typeface="Arial"/>
                <a:cs typeface="Arial"/>
              </a:rPr>
              <a:t> </a:t>
            </a:r>
            <a:r>
              <a:rPr lang="el-GR" sz="650" spc="35" dirty="0">
                <a:solidFill>
                  <a:srgbClr val="231F20"/>
                </a:solidFill>
                <a:latin typeface="Arial"/>
                <a:cs typeface="Arial"/>
              </a:rPr>
              <a:t>Για</a:t>
            </a:r>
            <a:r>
              <a:rPr lang="el-GR" sz="650" spc="40" dirty="0">
                <a:solidFill>
                  <a:srgbClr val="231F20"/>
                </a:solidFill>
                <a:latin typeface="Arial"/>
                <a:cs typeface="Arial"/>
              </a:rPr>
              <a:t> ν</a:t>
            </a:r>
            <a:r>
              <a:rPr lang="el-GR" sz="650" spc="35" dirty="0">
                <a:solidFill>
                  <a:srgbClr val="231F20"/>
                </a:solidFill>
                <a:latin typeface="Arial"/>
                <a:cs typeface="Arial"/>
              </a:rPr>
              <a:t>α</a:t>
            </a:r>
            <a:r>
              <a:rPr lang="el-GR" sz="650" spc="40" dirty="0">
                <a:solidFill>
                  <a:srgbClr val="231F20"/>
                </a:solidFill>
                <a:latin typeface="Arial"/>
                <a:cs typeface="Arial"/>
              </a:rPr>
              <a:t> διασφαλιστε</a:t>
            </a:r>
            <a:r>
              <a:rPr lang="el-GR" sz="650" spc="10" dirty="0">
                <a:solidFill>
                  <a:srgbClr val="231F20"/>
                </a:solidFill>
                <a:latin typeface="Arial"/>
                <a:cs typeface="Arial"/>
              </a:rPr>
              <a:t>ί</a:t>
            </a:r>
            <a:r>
              <a:rPr lang="el-GR" sz="650" spc="40" dirty="0">
                <a:solidFill>
                  <a:srgbClr val="231F20"/>
                </a:solidFill>
                <a:latin typeface="Arial"/>
                <a:cs typeface="Arial"/>
              </a:rPr>
              <a:t> </a:t>
            </a:r>
            <a:r>
              <a:rPr lang="el-GR" sz="650" spc="35" dirty="0">
                <a:solidFill>
                  <a:srgbClr val="231F20"/>
                </a:solidFill>
                <a:latin typeface="Arial"/>
                <a:cs typeface="Arial"/>
              </a:rPr>
              <a:t>η</a:t>
            </a:r>
            <a:r>
              <a:rPr lang="el-GR" sz="650" spc="40" dirty="0">
                <a:solidFill>
                  <a:srgbClr val="231F20"/>
                </a:solidFill>
                <a:latin typeface="Arial"/>
                <a:cs typeface="Arial"/>
              </a:rPr>
              <a:t> </a:t>
            </a:r>
            <a:r>
              <a:rPr lang="el-GR" sz="650" spc="35" dirty="0">
                <a:solidFill>
                  <a:srgbClr val="231F20"/>
                </a:solidFill>
                <a:latin typeface="Arial"/>
                <a:cs typeface="Arial"/>
              </a:rPr>
              <a:t>μέγιστη</a:t>
            </a:r>
            <a:r>
              <a:rPr lang="el-GR" sz="650" spc="40" dirty="0">
                <a:solidFill>
                  <a:srgbClr val="231F20"/>
                </a:solidFill>
                <a:latin typeface="Arial"/>
                <a:cs typeface="Arial"/>
              </a:rPr>
              <a:t> δυνατ</a:t>
            </a:r>
            <a:r>
              <a:rPr lang="el-GR" sz="650" spc="35" dirty="0">
                <a:solidFill>
                  <a:srgbClr val="231F20"/>
                </a:solidFill>
                <a:latin typeface="Arial"/>
                <a:cs typeface="Arial"/>
              </a:rPr>
              <a:t>ή</a:t>
            </a:r>
            <a:r>
              <a:rPr lang="el-GR" sz="650" spc="40" dirty="0">
                <a:solidFill>
                  <a:srgbClr val="231F20"/>
                </a:solidFill>
                <a:latin typeface="Arial"/>
                <a:cs typeface="Arial"/>
              </a:rPr>
              <a:t> ορατότητα</a:t>
            </a:r>
            <a:r>
              <a:rPr lang="el-GR" sz="650" spc="15" dirty="0">
                <a:solidFill>
                  <a:srgbClr val="231F20"/>
                </a:solidFill>
                <a:latin typeface="Arial"/>
                <a:cs typeface="Arial"/>
              </a:rPr>
              <a:t>,</a:t>
            </a:r>
            <a:r>
              <a:rPr lang="el-GR" sz="650" spc="40" dirty="0">
                <a:solidFill>
                  <a:srgbClr val="231F20"/>
                </a:solidFill>
                <a:latin typeface="Arial"/>
                <a:cs typeface="Arial"/>
              </a:rPr>
              <a:t> </a:t>
            </a:r>
            <a:r>
              <a:rPr lang="el-GR" sz="650" spc="35" dirty="0">
                <a:solidFill>
                  <a:srgbClr val="231F20"/>
                </a:solidFill>
                <a:latin typeface="Arial"/>
                <a:cs typeface="Arial"/>
              </a:rPr>
              <a:t>το</a:t>
            </a:r>
            <a:r>
              <a:rPr lang="el-GR" sz="650" spc="40" dirty="0">
                <a:solidFill>
                  <a:srgbClr val="231F20"/>
                </a:solidFill>
                <a:latin typeface="Arial"/>
                <a:cs typeface="Arial"/>
              </a:rPr>
              <a:t> ένδυμ</a:t>
            </a:r>
            <a:r>
              <a:rPr lang="el-GR" sz="650" spc="35" dirty="0">
                <a:solidFill>
                  <a:srgbClr val="231F20"/>
                </a:solidFill>
                <a:latin typeface="Arial"/>
                <a:cs typeface="Arial"/>
              </a:rPr>
              <a:t>α</a:t>
            </a:r>
            <a:r>
              <a:rPr lang="el-GR" sz="650" spc="40" dirty="0">
                <a:solidFill>
                  <a:srgbClr val="231F20"/>
                </a:solidFill>
                <a:latin typeface="Arial"/>
                <a:cs typeface="Arial"/>
              </a:rPr>
              <a:t> </a:t>
            </a:r>
            <a:r>
              <a:rPr lang="el-GR" sz="650" spc="45" dirty="0">
                <a:solidFill>
                  <a:srgbClr val="231F20"/>
                </a:solidFill>
                <a:latin typeface="Arial"/>
                <a:cs typeface="Arial"/>
              </a:rPr>
              <a:t>πρέπε</a:t>
            </a:r>
            <a:r>
              <a:rPr lang="el-GR" sz="650" spc="10" dirty="0">
                <a:solidFill>
                  <a:srgbClr val="231F20"/>
                </a:solidFill>
                <a:latin typeface="Arial"/>
                <a:cs typeface="Arial"/>
              </a:rPr>
              <a:t>ι</a:t>
            </a:r>
            <a:r>
              <a:rPr lang="el-GR" sz="650" spc="40" dirty="0">
                <a:solidFill>
                  <a:srgbClr val="231F20"/>
                </a:solidFill>
                <a:latin typeface="Arial"/>
                <a:cs typeface="Arial"/>
              </a:rPr>
              <a:t> ν</a:t>
            </a:r>
            <a:r>
              <a:rPr lang="el-GR" sz="650" spc="35" dirty="0">
                <a:solidFill>
                  <a:srgbClr val="231F20"/>
                </a:solidFill>
                <a:latin typeface="Arial"/>
                <a:cs typeface="Arial"/>
              </a:rPr>
              <a:t>α</a:t>
            </a:r>
            <a:r>
              <a:rPr lang="el-GR" sz="650" spc="40" dirty="0">
                <a:solidFill>
                  <a:srgbClr val="231F20"/>
                </a:solidFill>
                <a:latin typeface="Arial"/>
                <a:cs typeface="Arial"/>
              </a:rPr>
              <a:t> </a:t>
            </a:r>
            <a:r>
              <a:rPr lang="el-GR" sz="650" spc="35" dirty="0">
                <a:solidFill>
                  <a:srgbClr val="231F20"/>
                </a:solidFill>
                <a:latin typeface="Arial"/>
                <a:cs typeface="Arial"/>
              </a:rPr>
              <a:t>είνα</a:t>
            </a:r>
            <a:r>
              <a:rPr lang="el-GR" sz="650" spc="10" dirty="0">
                <a:solidFill>
                  <a:srgbClr val="231F20"/>
                </a:solidFill>
                <a:latin typeface="Arial"/>
                <a:cs typeface="Arial"/>
              </a:rPr>
              <a:t>ι</a:t>
            </a:r>
            <a:r>
              <a:rPr lang="el-GR" sz="650" spc="40" dirty="0">
                <a:solidFill>
                  <a:srgbClr val="231F20"/>
                </a:solidFill>
                <a:latin typeface="Arial"/>
                <a:cs typeface="Arial"/>
              </a:rPr>
              <a:t> </a:t>
            </a:r>
            <a:r>
              <a:rPr lang="el-GR" sz="650" spc="45" dirty="0">
                <a:solidFill>
                  <a:srgbClr val="231F20"/>
                </a:solidFill>
                <a:latin typeface="Arial"/>
                <a:cs typeface="Arial"/>
              </a:rPr>
              <a:t>καθαρ</a:t>
            </a:r>
            <a:r>
              <a:rPr lang="el-GR" sz="650" spc="35" dirty="0">
                <a:solidFill>
                  <a:srgbClr val="231F20"/>
                </a:solidFill>
                <a:latin typeface="Arial"/>
                <a:cs typeface="Arial"/>
              </a:rPr>
              <a:t>ό</a:t>
            </a:r>
            <a:r>
              <a:rPr lang="el-GR" sz="650" spc="40" dirty="0">
                <a:solidFill>
                  <a:srgbClr val="231F20"/>
                </a:solidFill>
                <a:latin typeface="Arial"/>
                <a:cs typeface="Arial"/>
              </a:rPr>
              <a:t> </a:t>
            </a:r>
            <a:r>
              <a:rPr lang="el-GR" sz="650" spc="45" dirty="0">
                <a:solidFill>
                  <a:srgbClr val="231F20"/>
                </a:solidFill>
                <a:latin typeface="Arial"/>
                <a:cs typeface="Arial"/>
              </a:rPr>
              <a:t>κα</a:t>
            </a:r>
            <a:r>
              <a:rPr lang="el-GR" sz="650" spc="10" dirty="0">
                <a:solidFill>
                  <a:srgbClr val="231F20"/>
                </a:solidFill>
                <a:latin typeface="Arial"/>
                <a:cs typeface="Arial"/>
              </a:rPr>
              <a:t>ι</a:t>
            </a:r>
            <a:r>
              <a:rPr lang="el-GR" sz="650" spc="40" dirty="0">
                <a:solidFill>
                  <a:srgbClr val="231F20"/>
                </a:solidFill>
                <a:latin typeface="Arial"/>
                <a:cs typeface="Arial"/>
              </a:rPr>
              <a:t> </a:t>
            </a:r>
            <a:r>
              <a:rPr lang="el-GR" sz="650" spc="45" dirty="0">
                <a:solidFill>
                  <a:srgbClr val="231F20"/>
                </a:solidFill>
                <a:latin typeface="Arial"/>
                <a:cs typeface="Arial"/>
              </a:rPr>
              <a:t>κάθ</a:t>
            </a:r>
            <a:r>
              <a:rPr lang="el-GR" sz="650" spc="25" dirty="0">
                <a:solidFill>
                  <a:srgbClr val="231F20"/>
                </a:solidFill>
                <a:latin typeface="Arial"/>
                <a:cs typeface="Arial"/>
              </a:rPr>
              <a:t>ε</a:t>
            </a:r>
            <a:r>
              <a:rPr lang="el-GR" sz="650" spc="40" dirty="0">
                <a:solidFill>
                  <a:srgbClr val="231F20"/>
                </a:solidFill>
                <a:latin typeface="Arial"/>
                <a:cs typeface="Arial"/>
              </a:rPr>
              <a:t> χρόν</a:t>
            </a:r>
            <a:r>
              <a:rPr lang="el-GR" sz="650" spc="35" dirty="0">
                <a:solidFill>
                  <a:srgbClr val="231F20"/>
                </a:solidFill>
                <a:latin typeface="Arial"/>
                <a:cs typeface="Arial"/>
              </a:rPr>
              <a:t>ο</a:t>
            </a:r>
            <a:r>
              <a:rPr lang="el-GR" sz="650" spc="40" dirty="0">
                <a:solidFill>
                  <a:srgbClr val="231F20"/>
                </a:solidFill>
                <a:latin typeface="Arial"/>
                <a:cs typeface="Arial"/>
              </a:rPr>
              <a:t> </a:t>
            </a:r>
            <a:r>
              <a:rPr lang="el-GR" sz="650" spc="45" dirty="0">
                <a:solidFill>
                  <a:srgbClr val="231F20"/>
                </a:solidFill>
                <a:latin typeface="Arial"/>
                <a:cs typeface="Arial"/>
              </a:rPr>
              <a:t>πρέπε</a:t>
            </a:r>
            <a:r>
              <a:rPr lang="el-GR" sz="650" spc="10" dirty="0">
                <a:solidFill>
                  <a:srgbClr val="231F20"/>
                </a:solidFill>
                <a:latin typeface="Arial"/>
                <a:cs typeface="Arial"/>
              </a:rPr>
              <a:t>ι</a:t>
            </a:r>
            <a:r>
              <a:rPr lang="el-GR" sz="650" spc="40" dirty="0">
                <a:solidFill>
                  <a:srgbClr val="231F20"/>
                </a:solidFill>
                <a:latin typeface="Arial"/>
                <a:cs typeface="Arial"/>
              </a:rPr>
              <a:t> ν</a:t>
            </a:r>
            <a:r>
              <a:rPr lang="el-GR" sz="650" spc="35" dirty="0">
                <a:solidFill>
                  <a:srgbClr val="231F20"/>
                </a:solidFill>
                <a:latin typeface="Arial"/>
                <a:cs typeface="Arial"/>
              </a:rPr>
              <a:t>α</a:t>
            </a:r>
            <a:r>
              <a:rPr lang="el-GR" sz="650" spc="40" dirty="0">
                <a:solidFill>
                  <a:srgbClr val="231F20"/>
                </a:solidFill>
                <a:latin typeface="Arial"/>
                <a:cs typeface="Arial"/>
              </a:rPr>
              <a:t> συγκρίνετα</a:t>
            </a:r>
            <a:r>
              <a:rPr lang="el-GR" sz="650" spc="10" dirty="0">
                <a:solidFill>
                  <a:srgbClr val="231F20"/>
                </a:solidFill>
                <a:latin typeface="Arial"/>
                <a:cs typeface="Arial"/>
              </a:rPr>
              <a:t>ι</a:t>
            </a:r>
            <a:r>
              <a:rPr lang="el-GR" sz="650" spc="40" dirty="0">
                <a:solidFill>
                  <a:srgbClr val="231F20"/>
                </a:solidFill>
                <a:latin typeface="Arial"/>
                <a:cs typeface="Arial"/>
              </a:rPr>
              <a:t> </a:t>
            </a:r>
            <a:r>
              <a:rPr lang="el-GR" sz="650" spc="45" dirty="0">
                <a:solidFill>
                  <a:srgbClr val="231F20"/>
                </a:solidFill>
                <a:latin typeface="Arial"/>
                <a:cs typeface="Arial"/>
              </a:rPr>
              <a:t>μ</a:t>
            </a:r>
            <a:r>
              <a:rPr lang="el-GR" sz="650" spc="25" dirty="0">
                <a:solidFill>
                  <a:srgbClr val="231F20"/>
                </a:solidFill>
                <a:latin typeface="Arial"/>
                <a:cs typeface="Arial"/>
              </a:rPr>
              <a:t>ε</a:t>
            </a:r>
            <a:r>
              <a:rPr lang="el-GR" sz="650" spc="40" dirty="0">
                <a:solidFill>
                  <a:srgbClr val="231F20"/>
                </a:solidFill>
                <a:latin typeface="Arial"/>
                <a:cs typeface="Arial"/>
              </a:rPr>
              <a:t> έν</a:t>
            </a:r>
            <a:r>
              <a:rPr lang="el-GR" sz="650" spc="35" dirty="0">
                <a:solidFill>
                  <a:srgbClr val="231F20"/>
                </a:solidFill>
                <a:latin typeface="Arial"/>
                <a:cs typeface="Arial"/>
              </a:rPr>
              <a:t>α</a:t>
            </a:r>
            <a:r>
              <a:rPr lang="el-GR" sz="650" spc="40" dirty="0">
                <a:solidFill>
                  <a:srgbClr val="231F20"/>
                </a:solidFill>
                <a:latin typeface="Arial"/>
                <a:cs typeface="Arial"/>
              </a:rPr>
              <a:t> καινούργι</a:t>
            </a:r>
            <a:r>
              <a:rPr lang="el-GR" sz="650" spc="35" dirty="0">
                <a:solidFill>
                  <a:srgbClr val="231F20"/>
                </a:solidFill>
                <a:latin typeface="Arial"/>
                <a:cs typeface="Arial"/>
              </a:rPr>
              <a:t>ο</a:t>
            </a:r>
            <a:r>
              <a:rPr lang="el-GR" sz="650" spc="40" dirty="0">
                <a:solidFill>
                  <a:srgbClr val="231F20"/>
                </a:solidFill>
                <a:latin typeface="Arial"/>
                <a:cs typeface="Arial"/>
              </a:rPr>
              <a:t> ένδυμα.</a:t>
            </a:r>
            <a:endParaRPr lang="el-GR" sz="650" dirty="0">
              <a:latin typeface="Arial"/>
              <a:cs typeface="Arial"/>
            </a:endParaRPr>
          </a:p>
          <a:p>
            <a:pPr marL="12700" marR="12700">
              <a:lnSpc>
                <a:spcPts val="700"/>
              </a:lnSpc>
            </a:pPr>
            <a:r>
              <a:rPr sz="650" u="sng" spc="45" dirty="0" err="1">
                <a:solidFill>
                  <a:srgbClr val="231F20"/>
                </a:solidFill>
                <a:latin typeface="Arial"/>
                <a:cs typeface="Arial"/>
              </a:rPr>
              <a:t>Φύλ</a:t>
            </a:r>
            <a:r>
              <a:rPr sz="650" u="sng" spc="45" dirty="0">
                <a:solidFill>
                  <a:srgbClr val="231F20"/>
                </a:solidFill>
                <a:latin typeface="Arial"/>
                <a:cs typeface="Arial"/>
              </a:rPr>
              <a:t>αξη</a:t>
            </a:r>
            <a:r>
              <a:rPr sz="650" u="sng" spc="25" dirty="0">
                <a:solidFill>
                  <a:srgbClr val="231F20"/>
                </a:solidFill>
                <a:latin typeface="Arial"/>
                <a:cs typeface="Arial"/>
              </a:rPr>
              <a:t> </a:t>
            </a:r>
            <a:r>
              <a:rPr sz="650" u="sng" spc="35" dirty="0">
                <a:solidFill>
                  <a:srgbClr val="231F20"/>
                </a:solidFill>
                <a:latin typeface="Arial"/>
                <a:cs typeface="Arial"/>
              </a:rPr>
              <a:t>και</a:t>
            </a:r>
            <a:r>
              <a:rPr sz="650" u="sng" spc="25" dirty="0">
                <a:solidFill>
                  <a:srgbClr val="231F20"/>
                </a:solidFill>
                <a:latin typeface="Arial"/>
                <a:cs typeface="Arial"/>
              </a:rPr>
              <a:t> </a:t>
            </a:r>
            <a:r>
              <a:rPr sz="650" u="sng" spc="45" dirty="0">
                <a:solidFill>
                  <a:srgbClr val="231F20"/>
                </a:solidFill>
                <a:latin typeface="Arial"/>
                <a:cs typeface="Arial"/>
              </a:rPr>
              <a:t>μεταφορά</a:t>
            </a:r>
            <a:r>
              <a:rPr sz="650" u="sng" spc="15" dirty="0">
                <a:solidFill>
                  <a:srgbClr val="231F20"/>
                </a:solidFill>
                <a:latin typeface="Arial"/>
                <a:cs typeface="Arial"/>
              </a:rPr>
              <a:t>:</a:t>
            </a:r>
            <a:r>
              <a:rPr sz="650" spc="30" dirty="0">
                <a:solidFill>
                  <a:srgbClr val="231F20"/>
                </a:solidFill>
                <a:latin typeface="Arial"/>
                <a:cs typeface="Arial"/>
              </a:rPr>
              <a:t> </a:t>
            </a:r>
            <a:r>
              <a:rPr sz="650" spc="55" dirty="0">
                <a:solidFill>
                  <a:srgbClr val="231F20"/>
                </a:solidFill>
                <a:latin typeface="Arial"/>
                <a:cs typeface="Arial"/>
              </a:rPr>
              <a:t>Ν</a:t>
            </a:r>
            <a:r>
              <a:rPr sz="650" spc="35" dirty="0">
                <a:solidFill>
                  <a:srgbClr val="231F20"/>
                </a:solidFill>
                <a:latin typeface="Arial"/>
                <a:cs typeface="Arial"/>
              </a:rPr>
              <a:t>α</a:t>
            </a:r>
            <a:r>
              <a:rPr sz="650" spc="40" dirty="0">
                <a:solidFill>
                  <a:srgbClr val="231F20"/>
                </a:solidFill>
                <a:latin typeface="Arial"/>
                <a:cs typeface="Arial"/>
              </a:rPr>
              <a:t> </a:t>
            </a:r>
            <a:r>
              <a:rPr sz="650" spc="45" dirty="0">
                <a:solidFill>
                  <a:srgbClr val="231F20"/>
                </a:solidFill>
                <a:latin typeface="Arial"/>
                <a:cs typeface="Arial"/>
              </a:rPr>
              <a:t>φυλάσσετα</a:t>
            </a:r>
            <a:r>
              <a:rPr sz="650" spc="10" dirty="0">
                <a:solidFill>
                  <a:srgbClr val="231F20"/>
                </a:solidFill>
                <a:latin typeface="Arial"/>
                <a:cs typeface="Arial"/>
              </a:rPr>
              <a:t>ι</a:t>
            </a:r>
            <a:r>
              <a:rPr sz="650" spc="40" dirty="0">
                <a:solidFill>
                  <a:srgbClr val="231F20"/>
                </a:solidFill>
                <a:latin typeface="Arial"/>
                <a:cs typeface="Arial"/>
              </a:rPr>
              <a:t> </a:t>
            </a:r>
            <a:r>
              <a:rPr sz="650" spc="45" dirty="0">
                <a:solidFill>
                  <a:srgbClr val="231F20"/>
                </a:solidFill>
                <a:latin typeface="Arial"/>
                <a:cs typeface="Arial"/>
              </a:rPr>
              <a:t>πάντ</a:t>
            </a:r>
            <a:r>
              <a:rPr sz="650" spc="35" dirty="0">
                <a:solidFill>
                  <a:srgbClr val="231F20"/>
                </a:solidFill>
                <a:latin typeface="Arial"/>
                <a:cs typeface="Arial"/>
              </a:rPr>
              <a:t>α</a:t>
            </a:r>
            <a:r>
              <a:rPr sz="650" spc="40" dirty="0">
                <a:solidFill>
                  <a:srgbClr val="231F20"/>
                </a:solidFill>
                <a:latin typeface="Arial"/>
                <a:cs typeface="Arial"/>
              </a:rPr>
              <a:t> </a:t>
            </a:r>
            <a:r>
              <a:rPr sz="650" spc="50" dirty="0">
                <a:solidFill>
                  <a:srgbClr val="231F20"/>
                </a:solidFill>
                <a:latin typeface="Arial"/>
                <a:cs typeface="Arial"/>
              </a:rPr>
              <a:t>σ</a:t>
            </a:r>
            <a:r>
              <a:rPr sz="650" spc="25" dirty="0">
                <a:solidFill>
                  <a:srgbClr val="231F20"/>
                </a:solidFill>
                <a:latin typeface="Arial"/>
                <a:cs typeface="Arial"/>
              </a:rPr>
              <a:t>ε</a:t>
            </a:r>
            <a:r>
              <a:rPr sz="650" spc="40" dirty="0">
                <a:solidFill>
                  <a:srgbClr val="231F20"/>
                </a:solidFill>
                <a:latin typeface="Arial"/>
                <a:cs typeface="Arial"/>
              </a:rPr>
              <a:t> </a:t>
            </a:r>
            <a:r>
              <a:rPr sz="650" spc="45" dirty="0">
                <a:solidFill>
                  <a:srgbClr val="231F20"/>
                </a:solidFill>
                <a:latin typeface="Arial"/>
                <a:cs typeface="Arial"/>
              </a:rPr>
              <a:t>καθαρ</a:t>
            </a:r>
            <a:r>
              <a:rPr sz="650" spc="35" dirty="0">
                <a:solidFill>
                  <a:srgbClr val="231F20"/>
                </a:solidFill>
                <a:latin typeface="Arial"/>
                <a:cs typeface="Arial"/>
              </a:rPr>
              <a:t>ό</a:t>
            </a:r>
            <a:r>
              <a:rPr sz="650" spc="40" dirty="0">
                <a:solidFill>
                  <a:srgbClr val="231F20"/>
                </a:solidFill>
                <a:latin typeface="Arial"/>
                <a:cs typeface="Arial"/>
              </a:rPr>
              <a:t> </a:t>
            </a:r>
            <a:r>
              <a:rPr sz="650" spc="45" dirty="0">
                <a:solidFill>
                  <a:srgbClr val="231F20"/>
                </a:solidFill>
                <a:latin typeface="Arial"/>
                <a:cs typeface="Arial"/>
              </a:rPr>
              <a:t>κα</a:t>
            </a:r>
            <a:r>
              <a:rPr sz="650" spc="10" dirty="0">
                <a:solidFill>
                  <a:srgbClr val="231F20"/>
                </a:solidFill>
                <a:latin typeface="Arial"/>
                <a:cs typeface="Arial"/>
              </a:rPr>
              <a:t>ι</a:t>
            </a:r>
            <a:r>
              <a:rPr sz="650" spc="40" dirty="0">
                <a:solidFill>
                  <a:srgbClr val="231F20"/>
                </a:solidFill>
                <a:latin typeface="Arial"/>
                <a:cs typeface="Arial"/>
              </a:rPr>
              <a:t> ξηρ</a:t>
            </a:r>
            <a:r>
              <a:rPr sz="650" spc="35" dirty="0">
                <a:solidFill>
                  <a:srgbClr val="231F20"/>
                </a:solidFill>
                <a:latin typeface="Arial"/>
                <a:cs typeface="Arial"/>
              </a:rPr>
              <a:t>ό</a:t>
            </a:r>
            <a:r>
              <a:rPr sz="650" spc="40" dirty="0">
                <a:solidFill>
                  <a:srgbClr val="231F20"/>
                </a:solidFill>
                <a:latin typeface="Arial"/>
                <a:cs typeface="Arial"/>
              </a:rPr>
              <a:t> μέρος</a:t>
            </a:r>
            <a:r>
              <a:rPr sz="650" spc="15" dirty="0">
                <a:solidFill>
                  <a:srgbClr val="231F20"/>
                </a:solidFill>
                <a:latin typeface="Arial"/>
                <a:cs typeface="Arial"/>
              </a:rPr>
              <a:t>.</a:t>
            </a:r>
            <a:r>
              <a:rPr sz="650" spc="40" dirty="0">
                <a:solidFill>
                  <a:srgbClr val="231F20"/>
                </a:solidFill>
                <a:latin typeface="Arial"/>
                <a:cs typeface="Arial"/>
              </a:rPr>
              <a:t> </a:t>
            </a:r>
            <a:r>
              <a:rPr sz="650" spc="55" dirty="0">
                <a:solidFill>
                  <a:srgbClr val="231F20"/>
                </a:solidFill>
                <a:latin typeface="Arial"/>
                <a:cs typeface="Arial"/>
              </a:rPr>
              <a:t>Ν</a:t>
            </a:r>
            <a:r>
              <a:rPr sz="650" spc="40" dirty="0">
                <a:solidFill>
                  <a:srgbClr val="231F20"/>
                </a:solidFill>
                <a:latin typeface="Arial"/>
                <a:cs typeface="Arial"/>
              </a:rPr>
              <a:t>Α </a:t>
            </a:r>
            <a:r>
              <a:rPr sz="650" spc="60" dirty="0">
                <a:solidFill>
                  <a:srgbClr val="231F20"/>
                </a:solidFill>
                <a:latin typeface="Arial"/>
                <a:cs typeface="Arial"/>
              </a:rPr>
              <a:t>ΜΗ</a:t>
            </a:r>
            <a:r>
              <a:rPr sz="650" spc="45" dirty="0">
                <a:solidFill>
                  <a:srgbClr val="231F20"/>
                </a:solidFill>
                <a:latin typeface="Arial"/>
                <a:cs typeface="Arial"/>
              </a:rPr>
              <a:t>Ν</a:t>
            </a:r>
            <a:r>
              <a:rPr sz="650" spc="40" dirty="0">
                <a:solidFill>
                  <a:srgbClr val="231F20"/>
                </a:solidFill>
                <a:latin typeface="Arial"/>
                <a:cs typeface="Arial"/>
              </a:rPr>
              <a:t> αποθηκεύετα</a:t>
            </a:r>
            <a:r>
              <a:rPr sz="650" spc="10" dirty="0">
                <a:solidFill>
                  <a:srgbClr val="231F20"/>
                </a:solidFill>
                <a:latin typeface="Arial"/>
                <a:cs typeface="Arial"/>
              </a:rPr>
              <a:t>ι</a:t>
            </a:r>
            <a:r>
              <a:rPr sz="650" spc="40" dirty="0">
                <a:solidFill>
                  <a:srgbClr val="231F20"/>
                </a:solidFill>
                <a:latin typeface="Arial"/>
                <a:cs typeface="Arial"/>
              </a:rPr>
              <a:t> </a:t>
            </a:r>
            <a:r>
              <a:rPr sz="650" spc="50" dirty="0">
                <a:solidFill>
                  <a:srgbClr val="231F20"/>
                </a:solidFill>
                <a:latin typeface="Arial"/>
                <a:cs typeface="Arial"/>
              </a:rPr>
              <a:t>σ</a:t>
            </a:r>
            <a:r>
              <a:rPr sz="650" spc="25" dirty="0">
                <a:solidFill>
                  <a:srgbClr val="231F20"/>
                </a:solidFill>
                <a:latin typeface="Arial"/>
                <a:cs typeface="Arial"/>
              </a:rPr>
              <a:t>ε</a:t>
            </a:r>
            <a:r>
              <a:rPr sz="650" spc="40" dirty="0">
                <a:solidFill>
                  <a:srgbClr val="231F20"/>
                </a:solidFill>
                <a:latin typeface="Arial"/>
                <a:cs typeface="Arial"/>
              </a:rPr>
              <a:t> μέρο</a:t>
            </a:r>
            <a:r>
              <a:rPr sz="650" spc="30" dirty="0">
                <a:solidFill>
                  <a:srgbClr val="231F20"/>
                </a:solidFill>
                <a:latin typeface="Arial"/>
                <a:cs typeface="Arial"/>
              </a:rPr>
              <a:t>ς</a:t>
            </a:r>
            <a:r>
              <a:rPr sz="650" spc="40" dirty="0">
                <a:solidFill>
                  <a:srgbClr val="231F20"/>
                </a:solidFill>
                <a:latin typeface="Arial"/>
                <a:cs typeface="Arial"/>
              </a:rPr>
              <a:t> </a:t>
            </a:r>
            <a:r>
              <a:rPr sz="650" spc="45" dirty="0">
                <a:solidFill>
                  <a:srgbClr val="231F20"/>
                </a:solidFill>
                <a:latin typeface="Arial"/>
                <a:cs typeface="Arial"/>
              </a:rPr>
              <a:t>όπο</a:t>
            </a:r>
            <a:r>
              <a:rPr sz="650" spc="35" dirty="0">
                <a:solidFill>
                  <a:srgbClr val="231F20"/>
                </a:solidFill>
                <a:latin typeface="Arial"/>
                <a:cs typeface="Arial"/>
              </a:rPr>
              <a:t>υ</a:t>
            </a:r>
            <a:r>
              <a:rPr sz="650" spc="40" dirty="0">
                <a:solidFill>
                  <a:srgbClr val="231F20"/>
                </a:solidFill>
                <a:latin typeface="Arial"/>
                <a:cs typeface="Arial"/>
              </a:rPr>
              <a:t> </a:t>
            </a:r>
            <a:r>
              <a:rPr sz="650" spc="45" dirty="0">
                <a:solidFill>
                  <a:srgbClr val="231F20"/>
                </a:solidFill>
                <a:latin typeface="Arial"/>
                <a:cs typeface="Arial"/>
              </a:rPr>
              <a:t>θ</a:t>
            </a:r>
            <a:r>
              <a:rPr sz="650" spc="35" dirty="0">
                <a:solidFill>
                  <a:srgbClr val="231F20"/>
                </a:solidFill>
                <a:latin typeface="Arial"/>
                <a:cs typeface="Arial"/>
              </a:rPr>
              <a:t>α</a:t>
            </a:r>
            <a:r>
              <a:rPr sz="650" spc="40" dirty="0">
                <a:solidFill>
                  <a:srgbClr val="231F20"/>
                </a:solidFill>
                <a:latin typeface="Arial"/>
                <a:cs typeface="Arial"/>
              </a:rPr>
              <a:t> </a:t>
            </a:r>
            <a:r>
              <a:rPr sz="650" spc="45" dirty="0">
                <a:solidFill>
                  <a:srgbClr val="231F20"/>
                </a:solidFill>
                <a:latin typeface="Arial"/>
                <a:cs typeface="Arial"/>
              </a:rPr>
              <a:t>μπορούσ</a:t>
            </a:r>
            <a:r>
              <a:rPr sz="650" spc="25" dirty="0">
                <a:solidFill>
                  <a:srgbClr val="231F20"/>
                </a:solidFill>
                <a:latin typeface="Arial"/>
                <a:cs typeface="Arial"/>
              </a:rPr>
              <a:t>ε</a:t>
            </a:r>
            <a:r>
              <a:rPr sz="650" spc="40" dirty="0">
                <a:solidFill>
                  <a:srgbClr val="231F20"/>
                </a:solidFill>
                <a:latin typeface="Arial"/>
                <a:cs typeface="Arial"/>
              </a:rPr>
              <a:t> ν</a:t>
            </a:r>
            <a:r>
              <a:rPr sz="650" spc="35" dirty="0">
                <a:solidFill>
                  <a:srgbClr val="231F20"/>
                </a:solidFill>
                <a:latin typeface="Arial"/>
                <a:cs typeface="Arial"/>
              </a:rPr>
              <a:t>α</a:t>
            </a:r>
            <a:r>
              <a:rPr sz="650" spc="40" dirty="0">
                <a:solidFill>
                  <a:srgbClr val="231F20"/>
                </a:solidFill>
                <a:latin typeface="Arial"/>
                <a:cs typeface="Arial"/>
              </a:rPr>
              <a:t> εκτεθε</a:t>
            </a:r>
            <a:r>
              <a:rPr sz="650" spc="10" dirty="0">
                <a:solidFill>
                  <a:srgbClr val="231F20"/>
                </a:solidFill>
                <a:latin typeface="Arial"/>
                <a:cs typeface="Arial"/>
              </a:rPr>
              <a:t>ί</a:t>
            </a:r>
            <a:r>
              <a:rPr sz="650" spc="40" dirty="0">
                <a:solidFill>
                  <a:srgbClr val="231F20"/>
                </a:solidFill>
                <a:latin typeface="Arial"/>
                <a:cs typeface="Arial"/>
              </a:rPr>
              <a:t> </a:t>
            </a:r>
            <a:r>
              <a:rPr sz="650" spc="45" dirty="0">
                <a:solidFill>
                  <a:srgbClr val="231F20"/>
                </a:solidFill>
                <a:latin typeface="Arial"/>
                <a:cs typeface="Arial"/>
              </a:rPr>
              <a:t>άμεσ</a:t>
            </a:r>
            <a:r>
              <a:rPr sz="650" spc="35" dirty="0">
                <a:solidFill>
                  <a:srgbClr val="231F20"/>
                </a:solidFill>
                <a:latin typeface="Arial"/>
                <a:cs typeface="Arial"/>
              </a:rPr>
              <a:t>α</a:t>
            </a:r>
            <a:r>
              <a:rPr sz="650" spc="40" dirty="0">
                <a:solidFill>
                  <a:srgbClr val="231F20"/>
                </a:solidFill>
                <a:latin typeface="Arial"/>
                <a:cs typeface="Arial"/>
              </a:rPr>
              <a:t> στ</a:t>
            </a:r>
            <a:r>
              <a:rPr sz="650" spc="35" dirty="0">
                <a:solidFill>
                  <a:srgbClr val="231F20"/>
                </a:solidFill>
                <a:latin typeface="Arial"/>
                <a:cs typeface="Arial"/>
              </a:rPr>
              <a:t>ο</a:t>
            </a:r>
            <a:r>
              <a:rPr sz="650" spc="40" dirty="0">
                <a:solidFill>
                  <a:srgbClr val="231F20"/>
                </a:solidFill>
                <a:latin typeface="Arial"/>
                <a:cs typeface="Arial"/>
              </a:rPr>
              <a:t> ηλιακ</a:t>
            </a:r>
            <a:r>
              <a:rPr sz="650" spc="35" dirty="0">
                <a:solidFill>
                  <a:srgbClr val="231F20"/>
                </a:solidFill>
                <a:latin typeface="Arial"/>
                <a:cs typeface="Arial"/>
              </a:rPr>
              <a:t>ό</a:t>
            </a:r>
            <a:r>
              <a:rPr sz="650" spc="40" dirty="0">
                <a:solidFill>
                  <a:srgbClr val="231F20"/>
                </a:solidFill>
                <a:latin typeface="Arial"/>
                <a:cs typeface="Arial"/>
              </a:rPr>
              <a:t> </a:t>
            </a:r>
            <a:r>
              <a:rPr sz="650" spc="50" dirty="0">
                <a:solidFill>
                  <a:srgbClr val="231F20"/>
                </a:solidFill>
                <a:latin typeface="Arial"/>
                <a:cs typeface="Arial"/>
              </a:rPr>
              <a:t>φως</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Το</a:t>
            </a:r>
            <a:r>
              <a:rPr sz="650" spc="25" dirty="0">
                <a:solidFill>
                  <a:srgbClr val="231F20"/>
                </a:solidFill>
                <a:latin typeface="Arial"/>
                <a:cs typeface="Arial"/>
              </a:rPr>
              <a:t> </a:t>
            </a:r>
            <a:r>
              <a:rPr sz="650" spc="45" dirty="0">
                <a:solidFill>
                  <a:srgbClr val="231F20"/>
                </a:solidFill>
                <a:latin typeface="Arial"/>
                <a:cs typeface="Arial"/>
              </a:rPr>
              <a:t>ένδυμ</a:t>
            </a:r>
            <a:r>
              <a:rPr sz="650" spc="40" dirty="0">
                <a:solidFill>
                  <a:srgbClr val="231F20"/>
                </a:solidFill>
                <a:latin typeface="Arial"/>
                <a:cs typeface="Arial"/>
              </a:rPr>
              <a:t>α αυτ</a:t>
            </a:r>
            <a:r>
              <a:rPr sz="650" spc="35" dirty="0">
                <a:solidFill>
                  <a:srgbClr val="231F20"/>
                </a:solidFill>
                <a:latin typeface="Arial"/>
                <a:cs typeface="Arial"/>
              </a:rPr>
              <a:t>ό</a:t>
            </a:r>
            <a:r>
              <a:rPr sz="650" spc="40" dirty="0">
                <a:solidFill>
                  <a:srgbClr val="231F20"/>
                </a:solidFill>
                <a:latin typeface="Arial"/>
                <a:cs typeface="Arial"/>
              </a:rPr>
              <a:t> </a:t>
            </a:r>
            <a:r>
              <a:rPr sz="650" spc="50" dirty="0">
                <a:solidFill>
                  <a:srgbClr val="231F20"/>
                </a:solidFill>
                <a:latin typeface="Arial"/>
                <a:cs typeface="Arial"/>
              </a:rPr>
              <a:t>πρέπε</a:t>
            </a:r>
            <a:r>
              <a:rPr sz="650" spc="15" dirty="0">
                <a:solidFill>
                  <a:srgbClr val="231F20"/>
                </a:solidFill>
                <a:latin typeface="Arial"/>
                <a:cs typeface="Arial"/>
              </a:rPr>
              <a:t>ι</a:t>
            </a:r>
            <a:r>
              <a:rPr sz="650" spc="40" dirty="0">
                <a:solidFill>
                  <a:srgbClr val="231F20"/>
                </a:solidFill>
                <a:latin typeface="Arial"/>
                <a:cs typeface="Arial"/>
              </a:rPr>
              <a:t> ν</a:t>
            </a:r>
            <a:r>
              <a:rPr sz="650" spc="35" dirty="0">
                <a:solidFill>
                  <a:srgbClr val="231F20"/>
                </a:solidFill>
                <a:latin typeface="Arial"/>
                <a:cs typeface="Arial"/>
              </a:rPr>
              <a:t>α</a:t>
            </a:r>
            <a:r>
              <a:rPr sz="650" spc="40" dirty="0">
                <a:solidFill>
                  <a:srgbClr val="231F20"/>
                </a:solidFill>
                <a:latin typeface="Arial"/>
                <a:cs typeface="Arial"/>
              </a:rPr>
              <a:t> </a:t>
            </a:r>
            <a:r>
              <a:rPr sz="650" spc="45" dirty="0">
                <a:solidFill>
                  <a:srgbClr val="231F20"/>
                </a:solidFill>
                <a:latin typeface="Arial"/>
                <a:cs typeface="Arial"/>
              </a:rPr>
              <a:t>μεταφέρετα</a:t>
            </a:r>
            <a:r>
              <a:rPr sz="650" spc="15" dirty="0">
                <a:solidFill>
                  <a:srgbClr val="231F20"/>
                </a:solidFill>
                <a:latin typeface="Arial"/>
                <a:cs typeface="Arial"/>
              </a:rPr>
              <a:t>ι</a:t>
            </a:r>
            <a:r>
              <a:rPr sz="650" spc="40" dirty="0">
                <a:solidFill>
                  <a:srgbClr val="231F20"/>
                </a:solidFill>
                <a:latin typeface="Arial"/>
                <a:cs typeface="Arial"/>
              </a:rPr>
              <a:t> </a:t>
            </a:r>
            <a:r>
              <a:rPr sz="650" spc="55" dirty="0">
                <a:solidFill>
                  <a:srgbClr val="231F20"/>
                </a:solidFill>
                <a:latin typeface="Arial"/>
                <a:cs typeface="Arial"/>
              </a:rPr>
              <a:t>όπω</a:t>
            </a:r>
            <a:r>
              <a:rPr sz="650" spc="30" dirty="0">
                <a:solidFill>
                  <a:srgbClr val="231F20"/>
                </a:solidFill>
                <a:latin typeface="Arial"/>
                <a:cs typeface="Arial"/>
              </a:rPr>
              <a:t>ς</a:t>
            </a:r>
            <a:r>
              <a:rPr sz="650" spc="40" dirty="0">
                <a:solidFill>
                  <a:srgbClr val="231F20"/>
                </a:solidFill>
                <a:latin typeface="Arial"/>
                <a:cs typeface="Arial"/>
              </a:rPr>
              <a:t> </a:t>
            </a:r>
            <a:r>
              <a:rPr sz="650" spc="45" dirty="0">
                <a:solidFill>
                  <a:srgbClr val="231F20"/>
                </a:solidFill>
                <a:latin typeface="Arial"/>
                <a:cs typeface="Arial"/>
              </a:rPr>
              <a:t>ακριβώ</a:t>
            </a:r>
            <a:r>
              <a:rPr sz="650" spc="30" dirty="0">
                <a:solidFill>
                  <a:srgbClr val="231F20"/>
                </a:solidFill>
                <a:latin typeface="Arial"/>
                <a:cs typeface="Arial"/>
              </a:rPr>
              <a:t>ς</a:t>
            </a:r>
            <a:r>
              <a:rPr sz="650" spc="40" dirty="0">
                <a:solidFill>
                  <a:srgbClr val="231F20"/>
                </a:solidFill>
                <a:latin typeface="Arial"/>
                <a:cs typeface="Arial"/>
              </a:rPr>
              <a:t> </a:t>
            </a:r>
            <a:r>
              <a:rPr sz="650" spc="50" dirty="0">
                <a:solidFill>
                  <a:srgbClr val="231F20"/>
                </a:solidFill>
                <a:latin typeface="Arial"/>
                <a:cs typeface="Arial"/>
              </a:rPr>
              <a:t>παραδόθηκ</a:t>
            </a:r>
            <a:r>
              <a:rPr sz="650" spc="30" dirty="0">
                <a:solidFill>
                  <a:srgbClr val="231F20"/>
                </a:solidFill>
                <a:latin typeface="Arial"/>
                <a:cs typeface="Arial"/>
              </a:rPr>
              <a:t>ε</a:t>
            </a:r>
            <a:r>
              <a:rPr sz="650" spc="40" dirty="0">
                <a:solidFill>
                  <a:srgbClr val="231F20"/>
                </a:solidFill>
                <a:latin typeface="Arial"/>
                <a:cs typeface="Arial"/>
              </a:rPr>
              <a:t> </a:t>
            </a:r>
            <a:r>
              <a:rPr sz="650" spc="50" dirty="0">
                <a:solidFill>
                  <a:srgbClr val="231F20"/>
                </a:solidFill>
                <a:latin typeface="Arial"/>
                <a:cs typeface="Arial"/>
              </a:rPr>
              <a:t>απ</a:t>
            </a:r>
            <a:r>
              <a:rPr sz="650" spc="35" dirty="0">
                <a:solidFill>
                  <a:srgbClr val="231F20"/>
                </a:solidFill>
                <a:latin typeface="Arial"/>
                <a:cs typeface="Arial"/>
              </a:rPr>
              <a:t>ό</a:t>
            </a:r>
            <a:r>
              <a:rPr sz="650" spc="40" dirty="0">
                <a:solidFill>
                  <a:srgbClr val="231F20"/>
                </a:solidFill>
                <a:latin typeface="Arial"/>
                <a:cs typeface="Arial"/>
              </a:rPr>
              <a:t> το</a:t>
            </a:r>
            <a:r>
              <a:rPr sz="650" spc="30" dirty="0">
                <a:solidFill>
                  <a:srgbClr val="231F20"/>
                </a:solidFill>
                <a:latin typeface="Arial"/>
                <a:cs typeface="Arial"/>
              </a:rPr>
              <a:t>ν</a:t>
            </a:r>
            <a:r>
              <a:rPr sz="650" spc="40" dirty="0">
                <a:solidFill>
                  <a:srgbClr val="231F20"/>
                </a:solidFill>
                <a:latin typeface="Arial"/>
                <a:cs typeface="Arial"/>
              </a:rPr>
              <a:t> κατασκευαστή</a:t>
            </a:r>
            <a:r>
              <a:rPr sz="650" spc="15" dirty="0">
                <a:solidFill>
                  <a:srgbClr val="231F20"/>
                </a:solidFill>
                <a:latin typeface="Arial"/>
                <a:cs typeface="Arial"/>
              </a:rPr>
              <a:t>.</a:t>
            </a:r>
            <a:r>
              <a:rPr sz="650" spc="40" dirty="0">
                <a:solidFill>
                  <a:srgbClr val="231F20"/>
                </a:solidFill>
                <a:latin typeface="Arial"/>
                <a:cs typeface="Arial"/>
              </a:rPr>
              <a:t> </a:t>
            </a:r>
            <a:r>
              <a:rPr sz="650" u="sng" spc="50" dirty="0">
                <a:solidFill>
                  <a:srgbClr val="231F20"/>
                </a:solidFill>
                <a:latin typeface="Arial"/>
                <a:cs typeface="Arial"/>
              </a:rPr>
              <a:t>ΕΠΙΣΚΕΥΗ</a:t>
            </a:r>
            <a:r>
              <a:rPr sz="650" spc="30" dirty="0">
                <a:solidFill>
                  <a:srgbClr val="231F20"/>
                </a:solidFill>
                <a:latin typeface="Arial"/>
                <a:cs typeface="Arial"/>
              </a:rPr>
              <a:t> </a:t>
            </a:r>
            <a:r>
              <a:rPr sz="650" spc="35" dirty="0">
                <a:solidFill>
                  <a:srgbClr val="231F20"/>
                </a:solidFill>
                <a:latin typeface="Arial"/>
                <a:cs typeface="Arial"/>
              </a:rPr>
              <a:t>–</a:t>
            </a:r>
            <a:r>
              <a:rPr sz="650" spc="40" dirty="0">
                <a:solidFill>
                  <a:srgbClr val="231F20"/>
                </a:solidFill>
                <a:latin typeface="Arial"/>
                <a:cs typeface="Arial"/>
              </a:rPr>
              <a:t> </a:t>
            </a:r>
            <a:r>
              <a:rPr sz="650" spc="50" dirty="0">
                <a:solidFill>
                  <a:srgbClr val="231F20"/>
                </a:solidFill>
                <a:latin typeface="Arial"/>
                <a:cs typeface="Arial"/>
              </a:rPr>
              <a:t>Εά</a:t>
            </a:r>
            <a:r>
              <a:rPr sz="650" spc="30" dirty="0">
                <a:solidFill>
                  <a:srgbClr val="231F20"/>
                </a:solidFill>
                <a:latin typeface="Arial"/>
                <a:cs typeface="Arial"/>
              </a:rPr>
              <a:t>ν</a:t>
            </a:r>
            <a:r>
              <a:rPr sz="650" spc="40" dirty="0">
                <a:solidFill>
                  <a:srgbClr val="231F20"/>
                </a:solidFill>
                <a:latin typeface="Arial"/>
                <a:cs typeface="Arial"/>
              </a:rPr>
              <a:t> </a:t>
            </a:r>
            <a:r>
              <a:rPr sz="650" spc="35" dirty="0">
                <a:solidFill>
                  <a:srgbClr val="231F20"/>
                </a:solidFill>
                <a:latin typeface="Arial"/>
                <a:cs typeface="Arial"/>
              </a:rPr>
              <a:t>το</a:t>
            </a:r>
            <a:r>
              <a:rPr sz="650" spc="40" dirty="0">
                <a:solidFill>
                  <a:srgbClr val="231F20"/>
                </a:solidFill>
                <a:latin typeface="Arial"/>
                <a:cs typeface="Arial"/>
              </a:rPr>
              <a:t> προϊό</a:t>
            </a:r>
            <a:r>
              <a:rPr sz="650" spc="30" dirty="0">
                <a:solidFill>
                  <a:srgbClr val="231F20"/>
                </a:solidFill>
                <a:latin typeface="Arial"/>
                <a:cs typeface="Arial"/>
              </a:rPr>
              <a:t>ν</a:t>
            </a:r>
            <a:r>
              <a:rPr sz="650" spc="40" dirty="0">
                <a:solidFill>
                  <a:srgbClr val="231F20"/>
                </a:solidFill>
                <a:latin typeface="Arial"/>
                <a:cs typeface="Arial"/>
              </a:rPr>
              <a:t> έχε</a:t>
            </a:r>
            <a:r>
              <a:rPr sz="650" spc="15" dirty="0">
                <a:solidFill>
                  <a:srgbClr val="231F20"/>
                </a:solidFill>
                <a:latin typeface="Arial"/>
                <a:cs typeface="Arial"/>
              </a:rPr>
              <a:t>ι</a:t>
            </a:r>
            <a:r>
              <a:rPr sz="650" spc="40" dirty="0">
                <a:solidFill>
                  <a:srgbClr val="231F20"/>
                </a:solidFill>
                <a:latin typeface="Arial"/>
                <a:cs typeface="Arial"/>
              </a:rPr>
              <a:t> </a:t>
            </a:r>
            <a:r>
              <a:rPr sz="650" spc="45" dirty="0">
                <a:solidFill>
                  <a:srgbClr val="231F20"/>
                </a:solidFill>
                <a:latin typeface="Arial"/>
                <a:cs typeface="Arial"/>
              </a:rPr>
              <a:t>υποστε</a:t>
            </a:r>
            <a:r>
              <a:rPr sz="650" spc="15" dirty="0">
                <a:solidFill>
                  <a:srgbClr val="231F20"/>
                </a:solidFill>
                <a:latin typeface="Arial"/>
                <a:cs typeface="Arial"/>
              </a:rPr>
              <a:t>ί</a:t>
            </a:r>
            <a:r>
              <a:rPr sz="650" spc="40" dirty="0">
                <a:solidFill>
                  <a:srgbClr val="231F20"/>
                </a:solidFill>
                <a:latin typeface="Arial"/>
                <a:cs typeface="Arial"/>
              </a:rPr>
              <a:t> ζημιές</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δε</a:t>
            </a:r>
            <a:r>
              <a:rPr sz="650" spc="35" dirty="0">
                <a:solidFill>
                  <a:srgbClr val="231F20"/>
                </a:solidFill>
                <a:latin typeface="Arial"/>
                <a:cs typeface="Arial"/>
              </a:rPr>
              <a:t>ν</a:t>
            </a:r>
            <a:r>
              <a:rPr sz="650" spc="40" dirty="0">
                <a:solidFill>
                  <a:srgbClr val="231F20"/>
                </a:solidFill>
                <a:latin typeface="Arial"/>
                <a:cs typeface="Arial"/>
              </a:rPr>
              <a:t> </a:t>
            </a:r>
            <a:r>
              <a:rPr sz="650" spc="50" dirty="0">
                <a:solidFill>
                  <a:srgbClr val="231F20"/>
                </a:solidFill>
                <a:latin typeface="Arial"/>
                <a:cs typeface="Arial"/>
              </a:rPr>
              <a:t>μπορε</a:t>
            </a:r>
            <a:r>
              <a:rPr sz="650" spc="15" dirty="0">
                <a:solidFill>
                  <a:srgbClr val="231F20"/>
                </a:solidFill>
                <a:latin typeface="Arial"/>
                <a:cs typeface="Arial"/>
              </a:rPr>
              <a:t>ί</a:t>
            </a:r>
            <a:r>
              <a:rPr sz="650" spc="40" dirty="0">
                <a:solidFill>
                  <a:srgbClr val="231F20"/>
                </a:solidFill>
                <a:latin typeface="Arial"/>
                <a:cs typeface="Arial"/>
              </a:rPr>
              <a:t> ν</a:t>
            </a:r>
            <a:r>
              <a:rPr sz="650" spc="35" dirty="0">
                <a:solidFill>
                  <a:srgbClr val="231F20"/>
                </a:solidFill>
                <a:latin typeface="Arial"/>
                <a:cs typeface="Arial"/>
              </a:rPr>
              <a:t>α</a:t>
            </a:r>
            <a:r>
              <a:rPr sz="650" spc="40" dirty="0">
                <a:solidFill>
                  <a:srgbClr val="231F20"/>
                </a:solidFill>
                <a:latin typeface="Arial"/>
                <a:cs typeface="Arial"/>
              </a:rPr>
              <a:t> </a:t>
            </a:r>
            <a:r>
              <a:rPr sz="650" spc="45" dirty="0">
                <a:solidFill>
                  <a:srgbClr val="231F20"/>
                </a:solidFill>
                <a:latin typeface="Arial"/>
                <a:cs typeface="Arial"/>
              </a:rPr>
              <a:t>παρέχε</a:t>
            </a:r>
            <a:r>
              <a:rPr sz="650" spc="15" dirty="0">
                <a:solidFill>
                  <a:srgbClr val="231F20"/>
                </a:solidFill>
                <a:latin typeface="Arial"/>
                <a:cs typeface="Arial"/>
              </a:rPr>
              <a:t>ι</a:t>
            </a:r>
            <a:r>
              <a:rPr sz="650" spc="40" dirty="0">
                <a:solidFill>
                  <a:srgbClr val="231F20"/>
                </a:solidFill>
                <a:latin typeface="Arial"/>
                <a:cs typeface="Arial"/>
              </a:rPr>
              <a:t> το</a:t>
            </a:r>
            <a:r>
              <a:rPr sz="650" spc="35" dirty="0">
                <a:solidFill>
                  <a:srgbClr val="231F20"/>
                </a:solidFill>
                <a:latin typeface="Arial"/>
                <a:cs typeface="Arial"/>
              </a:rPr>
              <a:t> μέγιστο</a:t>
            </a:r>
            <a:r>
              <a:rPr sz="650" spc="40" dirty="0">
                <a:solidFill>
                  <a:srgbClr val="231F20"/>
                </a:solidFill>
                <a:latin typeface="Arial"/>
                <a:cs typeface="Arial"/>
              </a:rPr>
              <a:t> </a:t>
            </a:r>
            <a:r>
              <a:rPr sz="650" spc="45" dirty="0">
                <a:solidFill>
                  <a:srgbClr val="231F20"/>
                </a:solidFill>
                <a:latin typeface="Arial"/>
                <a:cs typeface="Arial"/>
              </a:rPr>
              <a:t>βαθμ</a:t>
            </a:r>
            <a:r>
              <a:rPr sz="650" spc="35" dirty="0">
                <a:solidFill>
                  <a:srgbClr val="231F20"/>
                </a:solidFill>
                <a:latin typeface="Arial"/>
                <a:cs typeface="Arial"/>
              </a:rPr>
              <a:t>ό</a:t>
            </a:r>
            <a:r>
              <a:rPr sz="650" spc="40" dirty="0">
                <a:solidFill>
                  <a:srgbClr val="231F20"/>
                </a:solidFill>
                <a:latin typeface="Arial"/>
                <a:cs typeface="Arial"/>
              </a:rPr>
              <a:t> προστασία</a:t>
            </a:r>
            <a:r>
              <a:rPr sz="650" spc="30" dirty="0">
                <a:solidFill>
                  <a:srgbClr val="231F20"/>
                </a:solidFill>
                <a:latin typeface="Arial"/>
                <a:cs typeface="Arial"/>
              </a:rPr>
              <a:t>ς</a:t>
            </a:r>
            <a:r>
              <a:rPr sz="650" spc="40" dirty="0">
                <a:solidFill>
                  <a:srgbClr val="231F20"/>
                </a:solidFill>
                <a:latin typeface="Arial"/>
                <a:cs typeface="Arial"/>
              </a:rPr>
              <a:t> </a:t>
            </a:r>
            <a:r>
              <a:rPr sz="650" spc="45" dirty="0">
                <a:solidFill>
                  <a:srgbClr val="231F20"/>
                </a:solidFill>
                <a:latin typeface="Arial"/>
                <a:cs typeface="Arial"/>
              </a:rPr>
              <a:t>κα</a:t>
            </a:r>
            <a:r>
              <a:rPr sz="650" spc="10" dirty="0">
                <a:solidFill>
                  <a:srgbClr val="231F20"/>
                </a:solidFill>
                <a:latin typeface="Arial"/>
                <a:cs typeface="Arial"/>
              </a:rPr>
              <a:t>ι</a:t>
            </a:r>
            <a:r>
              <a:rPr sz="650" spc="40" dirty="0">
                <a:solidFill>
                  <a:srgbClr val="231F20"/>
                </a:solidFill>
                <a:latin typeface="Arial"/>
                <a:cs typeface="Arial"/>
              </a:rPr>
              <a:t> </a:t>
            </a:r>
            <a:r>
              <a:rPr sz="650" spc="50" dirty="0">
                <a:solidFill>
                  <a:srgbClr val="231F20"/>
                </a:solidFill>
                <a:latin typeface="Arial"/>
                <a:cs typeface="Arial"/>
              </a:rPr>
              <a:t>πρέπε</a:t>
            </a:r>
            <a:r>
              <a:rPr sz="650" spc="15" dirty="0">
                <a:solidFill>
                  <a:srgbClr val="231F20"/>
                </a:solidFill>
                <a:latin typeface="Arial"/>
                <a:cs typeface="Arial"/>
              </a:rPr>
              <a:t>ι</a:t>
            </a:r>
            <a:r>
              <a:rPr sz="650" spc="40" dirty="0">
                <a:solidFill>
                  <a:srgbClr val="231F20"/>
                </a:solidFill>
                <a:latin typeface="Arial"/>
                <a:cs typeface="Arial"/>
              </a:rPr>
              <a:t> ν</a:t>
            </a:r>
            <a:r>
              <a:rPr sz="650" spc="35" dirty="0">
                <a:solidFill>
                  <a:srgbClr val="231F20"/>
                </a:solidFill>
                <a:latin typeface="Arial"/>
                <a:cs typeface="Arial"/>
              </a:rPr>
              <a:t>α</a:t>
            </a:r>
            <a:r>
              <a:rPr sz="650" spc="40" dirty="0">
                <a:solidFill>
                  <a:srgbClr val="231F20"/>
                </a:solidFill>
                <a:latin typeface="Arial"/>
                <a:cs typeface="Arial"/>
              </a:rPr>
              <a:t> </a:t>
            </a:r>
            <a:r>
              <a:rPr sz="650" spc="45" dirty="0">
                <a:solidFill>
                  <a:srgbClr val="231F20"/>
                </a:solidFill>
                <a:latin typeface="Arial"/>
                <a:cs typeface="Arial"/>
              </a:rPr>
              <a:t>επισκευαστε</a:t>
            </a:r>
            <a:r>
              <a:rPr sz="650" spc="15" dirty="0">
                <a:solidFill>
                  <a:srgbClr val="231F20"/>
                </a:solidFill>
                <a:latin typeface="Arial"/>
                <a:cs typeface="Arial"/>
              </a:rPr>
              <a:t>ί</a:t>
            </a:r>
            <a:r>
              <a:rPr sz="650" spc="40" dirty="0">
                <a:solidFill>
                  <a:srgbClr val="231F20"/>
                </a:solidFill>
                <a:latin typeface="Arial"/>
                <a:cs typeface="Arial"/>
              </a:rPr>
              <a:t> </a:t>
            </a:r>
            <a:r>
              <a:rPr sz="650" spc="35" dirty="0">
                <a:solidFill>
                  <a:srgbClr val="231F20"/>
                </a:solidFill>
                <a:latin typeface="Arial"/>
                <a:cs typeface="Arial"/>
              </a:rPr>
              <a:t>ή</a:t>
            </a:r>
            <a:r>
              <a:rPr sz="650" spc="40" dirty="0">
                <a:solidFill>
                  <a:srgbClr val="231F20"/>
                </a:solidFill>
                <a:latin typeface="Arial"/>
                <a:cs typeface="Arial"/>
              </a:rPr>
              <a:t> ν</a:t>
            </a:r>
            <a:r>
              <a:rPr sz="650" spc="35" dirty="0">
                <a:solidFill>
                  <a:srgbClr val="231F20"/>
                </a:solidFill>
                <a:latin typeface="Arial"/>
                <a:cs typeface="Arial"/>
              </a:rPr>
              <a:t>α</a:t>
            </a:r>
            <a:r>
              <a:rPr sz="650" spc="40" dirty="0">
                <a:solidFill>
                  <a:srgbClr val="231F20"/>
                </a:solidFill>
                <a:latin typeface="Arial"/>
                <a:cs typeface="Arial"/>
              </a:rPr>
              <a:t> αντικατασταθε</a:t>
            </a:r>
            <a:r>
              <a:rPr sz="650" spc="10" dirty="0">
                <a:solidFill>
                  <a:srgbClr val="231F20"/>
                </a:solidFill>
                <a:latin typeface="Arial"/>
                <a:cs typeface="Arial"/>
              </a:rPr>
              <a:t>ί</a:t>
            </a:r>
            <a:r>
              <a:rPr sz="650" spc="40" dirty="0">
                <a:solidFill>
                  <a:srgbClr val="231F20"/>
                </a:solidFill>
                <a:latin typeface="Arial"/>
                <a:cs typeface="Arial"/>
              </a:rPr>
              <a:t> </a:t>
            </a:r>
            <a:r>
              <a:rPr sz="650" spc="50" dirty="0">
                <a:solidFill>
                  <a:srgbClr val="231F20"/>
                </a:solidFill>
                <a:latin typeface="Arial"/>
                <a:cs typeface="Arial"/>
              </a:rPr>
              <a:t>αμέσως</a:t>
            </a:r>
            <a:r>
              <a:rPr sz="650" spc="15" dirty="0">
                <a:solidFill>
                  <a:srgbClr val="231F20"/>
                </a:solidFill>
                <a:latin typeface="Arial"/>
                <a:cs typeface="Arial"/>
              </a:rPr>
              <a:t>.</a:t>
            </a:r>
            <a:r>
              <a:rPr sz="650" spc="40" dirty="0">
                <a:solidFill>
                  <a:srgbClr val="231F20"/>
                </a:solidFill>
                <a:latin typeface="Arial"/>
                <a:cs typeface="Arial"/>
              </a:rPr>
              <a:t> </a:t>
            </a:r>
            <a:r>
              <a:rPr sz="650" spc="55" dirty="0">
                <a:solidFill>
                  <a:srgbClr val="231F20"/>
                </a:solidFill>
                <a:latin typeface="Arial"/>
                <a:cs typeface="Arial"/>
              </a:rPr>
              <a:t>Μη</a:t>
            </a:r>
            <a:r>
              <a:rPr sz="650" spc="30" dirty="0">
                <a:solidFill>
                  <a:srgbClr val="231F20"/>
                </a:solidFill>
                <a:latin typeface="Arial"/>
                <a:cs typeface="Arial"/>
              </a:rPr>
              <a:t>ν</a:t>
            </a:r>
            <a:r>
              <a:rPr sz="650" spc="40" dirty="0">
                <a:solidFill>
                  <a:srgbClr val="231F20"/>
                </a:solidFill>
                <a:latin typeface="Arial"/>
                <a:cs typeface="Arial"/>
              </a:rPr>
              <a:t> χρησιμοποιείτ</a:t>
            </a:r>
            <a:r>
              <a:rPr sz="650" spc="30" dirty="0">
                <a:solidFill>
                  <a:srgbClr val="231F20"/>
                </a:solidFill>
                <a:latin typeface="Arial"/>
                <a:cs typeface="Arial"/>
              </a:rPr>
              <a:t>ε</a:t>
            </a:r>
            <a:r>
              <a:rPr sz="650" spc="40" dirty="0">
                <a:solidFill>
                  <a:srgbClr val="231F20"/>
                </a:solidFill>
                <a:latin typeface="Arial"/>
                <a:cs typeface="Arial"/>
              </a:rPr>
              <a:t> </a:t>
            </a:r>
            <a:r>
              <a:rPr sz="650" spc="45" dirty="0">
                <a:solidFill>
                  <a:srgbClr val="231F20"/>
                </a:solidFill>
                <a:latin typeface="Arial"/>
                <a:cs typeface="Arial"/>
              </a:rPr>
              <a:t>ποτ</a:t>
            </a:r>
            <a:r>
              <a:rPr sz="650" spc="30" dirty="0">
                <a:solidFill>
                  <a:srgbClr val="231F20"/>
                </a:solidFill>
                <a:latin typeface="Arial"/>
                <a:cs typeface="Arial"/>
              </a:rPr>
              <a:t>έ</a:t>
            </a:r>
            <a:r>
              <a:rPr sz="650" spc="40" dirty="0">
                <a:solidFill>
                  <a:srgbClr val="231F20"/>
                </a:solidFill>
                <a:latin typeface="Arial"/>
                <a:cs typeface="Arial"/>
              </a:rPr>
              <a:t> έν</a:t>
            </a:r>
            <a:r>
              <a:rPr sz="650" spc="35" dirty="0">
                <a:solidFill>
                  <a:srgbClr val="231F20"/>
                </a:solidFill>
                <a:latin typeface="Arial"/>
                <a:cs typeface="Arial"/>
              </a:rPr>
              <a:t>α</a:t>
            </a:r>
            <a:r>
              <a:rPr sz="650" spc="40" dirty="0">
                <a:solidFill>
                  <a:srgbClr val="231F20"/>
                </a:solidFill>
                <a:latin typeface="Arial"/>
                <a:cs typeface="Arial"/>
              </a:rPr>
              <a:t> προϊό</a:t>
            </a:r>
            <a:r>
              <a:rPr sz="650" spc="30" dirty="0">
                <a:solidFill>
                  <a:srgbClr val="231F20"/>
                </a:solidFill>
                <a:latin typeface="Arial"/>
                <a:cs typeface="Arial"/>
              </a:rPr>
              <a:t>ν</a:t>
            </a:r>
            <a:r>
              <a:rPr sz="650" spc="40" dirty="0">
                <a:solidFill>
                  <a:srgbClr val="231F20"/>
                </a:solidFill>
                <a:latin typeface="Arial"/>
                <a:cs typeface="Arial"/>
              </a:rPr>
              <a:t> </a:t>
            </a:r>
            <a:r>
              <a:rPr sz="650" spc="50" dirty="0">
                <a:solidFill>
                  <a:srgbClr val="231F20"/>
                </a:solidFill>
                <a:latin typeface="Arial"/>
                <a:cs typeface="Arial"/>
              </a:rPr>
              <a:t>πο</a:t>
            </a:r>
            <a:r>
              <a:rPr sz="650" spc="35" dirty="0">
                <a:solidFill>
                  <a:srgbClr val="231F20"/>
                </a:solidFill>
                <a:latin typeface="Arial"/>
                <a:cs typeface="Arial"/>
              </a:rPr>
              <a:t>υ</a:t>
            </a:r>
            <a:r>
              <a:rPr sz="650" spc="40" dirty="0">
                <a:solidFill>
                  <a:srgbClr val="231F20"/>
                </a:solidFill>
                <a:latin typeface="Arial"/>
                <a:cs typeface="Arial"/>
              </a:rPr>
              <a:t> έχε</a:t>
            </a:r>
            <a:r>
              <a:rPr sz="650" spc="15" dirty="0">
                <a:solidFill>
                  <a:srgbClr val="231F20"/>
                </a:solidFill>
                <a:latin typeface="Arial"/>
                <a:cs typeface="Arial"/>
              </a:rPr>
              <a:t>ι</a:t>
            </a:r>
            <a:r>
              <a:rPr sz="650" spc="40" dirty="0">
                <a:solidFill>
                  <a:srgbClr val="231F20"/>
                </a:solidFill>
                <a:latin typeface="Arial"/>
                <a:cs typeface="Arial"/>
              </a:rPr>
              <a:t> </a:t>
            </a:r>
            <a:r>
              <a:rPr sz="650" spc="50" dirty="0">
                <a:solidFill>
                  <a:srgbClr val="231F20"/>
                </a:solidFill>
                <a:latin typeface="Arial"/>
                <a:cs typeface="Arial"/>
              </a:rPr>
              <a:t>υπ</a:t>
            </a:r>
            <a:r>
              <a:rPr sz="650" spc="40" dirty="0">
                <a:solidFill>
                  <a:srgbClr val="231F20"/>
                </a:solidFill>
                <a:latin typeface="Arial"/>
                <a:cs typeface="Arial"/>
              </a:rPr>
              <a:t>οστε</a:t>
            </a:r>
            <a:r>
              <a:rPr sz="650" spc="10" dirty="0">
                <a:solidFill>
                  <a:srgbClr val="231F20"/>
                </a:solidFill>
                <a:latin typeface="Arial"/>
                <a:cs typeface="Arial"/>
              </a:rPr>
              <a:t>ί</a:t>
            </a:r>
            <a:r>
              <a:rPr sz="650" spc="40" dirty="0">
                <a:solidFill>
                  <a:srgbClr val="231F20"/>
                </a:solidFill>
                <a:latin typeface="Arial"/>
                <a:cs typeface="Arial"/>
              </a:rPr>
              <a:t> ζημιές</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Η</a:t>
            </a:r>
            <a:r>
              <a:rPr sz="650" spc="40" dirty="0">
                <a:solidFill>
                  <a:srgbClr val="231F20"/>
                </a:solidFill>
                <a:latin typeface="Arial"/>
                <a:cs typeface="Arial"/>
              </a:rPr>
              <a:t> </a:t>
            </a:r>
            <a:r>
              <a:rPr sz="650" spc="45" dirty="0">
                <a:solidFill>
                  <a:srgbClr val="231F20"/>
                </a:solidFill>
                <a:latin typeface="Arial"/>
                <a:cs typeface="Arial"/>
              </a:rPr>
              <a:t>επισκευ</a:t>
            </a:r>
            <a:r>
              <a:rPr sz="650" spc="35" dirty="0">
                <a:solidFill>
                  <a:srgbClr val="231F20"/>
                </a:solidFill>
                <a:latin typeface="Arial"/>
                <a:cs typeface="Arial"/>
              </a:rPr>
              <a:t>ή</a:t>
            </a:r>
            <a:r>
              <a:rPr sz="650" spc="40" dirty="0">
                <a:solidFill>
                  <a:srgbClr val="231F20"/>
                </a:solidFill>
                <a:latin typeface="Arial"/>
                <a:cs typeface="Arial"/>
              </a:rPr>
              <a:t> του παρόντο</a:t>
            </a:r>
            <a:r>
              <a:rPr sz="650" spc="30" dirty="0">
                <a:solidFill>
                  <a:srgbClr val="231F20"/>
                </a:solidFill>
                <a:latin typeface="Arial"/>
                <a:cs typeface="Arial"/>
              </a:rPr>
              <a:t>ς</a:t>
            </a:r>
            <a:r>
              <a:rPr sz="650" spc="40" dirty="0">
                <a:solidFill>
                  <a:srgbClr val="231F20"/>
                </a:solidFill>
                <a:latin typeface="Arial"/>
                <a:cs typeface="Arial"/>
              </a:rPr>
              <a:t> προϊόντο</a:t>
            </a:r>
            <a:r>
              <a:rPr sz="650" spc="30" dirty="0">
                <a:solidFill>
                  <a:srgbClr val="231F20"/>
                </a:solidFill>
                <a:latin typeface="Arial"/>
                <a:cs typeface="Arial"/>
              </a:rPr>
              <a:t>ς</a:t>
            </a:r>
            <a:r>
              <a:rPr sz="650" spc="40" dirty="0">
                <a:solidFill>
                  <a:srgbClr val="231F20"/>
                </a:solidFill>
                <a:latin typeface="Arial"/>
                <a:cs typeface="Arial"/>
              </a:rPr>
              <a:t> </a:t>
            </a:r>
            <a:r>
              <a:rPr sz="650" spc="35" dirty="0">
                <a:solidFill>
                  <a:srgbClr val="231F20"/>
                </a:solidFill>
                <a:latin typeface="Arial"/>
                <a:cs typeface="Arial"/>
              </a:rPr>
              <a:t>είνα</a:t>
            </a:r>
            <a:r>
              <a:rPr sz="650" spc="10" dirty="0">
                <a:solidFill>
                  <a:srgbClr val="231F20"/>
                </a:solidFill>
                <a:latin typeface="Arial"/>
                <a:cs typeface="Arial"/>
              </a:rPr>
              <a:t>ι</a:t>
            </a:r>
            <a:r>
              <a:rPr sz="650" spc="40" dirty="0">
                <a:solidFill>
                  <a:srgbClr val="231F20"/>
                </a:solidFill>
                <a:latin typeface="Arial"/>
                <a:cs typeface="Arial"/>
              </a:rPr>
              <a:t> αποδεκτ</a:t>
            </a:r>
            <a:r>
              <a:rPr sz="650" spc="35" dirty="0">
                <a:solidFill>
                  <a:srgbClr val="231F20"/>
                </a:solidFill>
                <a:latin typeface="Arial"/>
                <a:cs typeface="Arial"/>
              </a:rPr>
              <a:t>ή</a:t>
            </a:r>
            <a:r>
              <a:rPr sz="650" spc="40" dirty="0">
                <a:solidFill>
                  <a:srgbClr val="231F20"/>
                </a:solidFill>
                <a:latin typeface="Arial"/>
                <a:cs typeface="Arial"/>
              </a:rPr>
              <a:t> </a:t>
            </a:r>
            <a:r>
              <a:rPr sz="650" spc="45" dirty="0">
                <a:solidFill>
                  <a:srgbClr val="231F20"/>
                </a:solidFill>
                <a:latin typeface="Arial"/>
                <a:cs typeface="Arial"/>
              </a:rPr>
              <a:t>μόν</a:t>
            </a:r>
            <a:r>
              <a:rPr sz="650" spc="35" dirty="0">
                <a:solidFill>
                  <a:srgbClr val="231F20"/>
                </a:solidFill>
                <a:latin typeface="Arial"/>
                <a:cs typeface="Arial"/>
              </a:rPr>
              <a:t>ο</a:t>
            </a:r>
            <a:r>
              <a:rPr sz="650" spc="40" dirty="0">
                <a:solidFill>
                  <a:srgbClr val="231F20"/>
                </a:solidFill>
                <a:latin typeface="Arial"/>
                <a:cs typeface="Arial"/>
              </a:rPr>
              <a:t> στη</a:t>
            </a:r>
            <a:r>
              <a:rPr sz="650" spc="30" dirty="0">
                <a:solidFill>
                  <a:srgbClr val="231F20"/>
                </a:solidFill>
                <a:latin typeface="Arial"/>
                <a:cs typeface="Arial"/>
              </a:rPr>
              <a:t>ν</a:t>
            </a:r>
            <a:r>
              <a:rPr sz="650" spc="40" dirty="0">
                <a:solidFill>
                  <a:srgbClr val="231F20"/>
                </a:solidFill>
                <a:latin typeface="Arial"/>
                <a:cs typeface="Arial"/>
              </a:rPr>
              <a:t> </a:t>
            </a:r>
            <a:r>
              <a:rPr sz="650" spc="45" dirty="0">
                <a:solidFill>
                  <a:srgbClr val="231F20"/>
                </a:solidFill>
                <a:latin typeface="Arial"/>
                <a:cs typeface="Arial"/>
              </a:rPr>
              <a:t>περίπτωσ</a:t>
            </a:r>
            <a:r>
              <a:rPr sz="650" spc="35" dirty="0">
                <a:solidFill>
                  <a:srgbClr val="231F20"/>
                </a:solidFill>
                <a:latin typeface="Arial"/>
                <a:cs typeface="Arial"/>
              </a:rPr>
              <a:t>η</a:t>
            </a:r>
            <a:r>
              <a:rPr sz="650" spc="40" dirty="0">
                <a:solidFill>
                  <a:srgbClr val="231F20"/>
                </a:solidFill>
                <a:latin typeface="Arial"/>
                <a:cs typeface="Arial"/>
              </a:rPr>
              <a:t> </a:t>
            </a:r>
            <a:r>
              <a:rPr sz="650" spc="50" dirty="0">
                <a:solidFill>
                  <a:srgbClr val="231F20"/>
                </a:solidFill>
                <a:latin typeface="Arial"/>
                <a:cs typeface="Arial"/>
              </a:rPr>
              <a:t>πο</a:t>
            </a:r>
            <a:r>
              <a:rPr sz="650" spc="35" dirty="0">
                <a:solidFill>
                  <a:srgbClr val="231F20"/>
                </a:solidFill>
                <a:latin typeface="Arial"/>
                <a:cs typeface="Arial"/>
              </a:rPr>
              <a:t>υ</a:t>
            </a:r>
            <a:r>
              <a:rPr sz="650" spc="40" dirty="0">
                <a:solidFill>
                  <a:srgbClr val="231F20"/>
                </a:solidFill>
                <a:latin typeface="Arial"/>
                <a:cs typeface="Arial"/>
              </a:rPr>
              <a:t> διατηρούντα</a:t>
            </a:r>
            <a:r>
              <a:rPr sz="650" spc="10" dirty="0">
                <a:solidFill>
                  <a:srgbClr val="231F20"/>
                </a:solidFill>
                <a:latin typeface="Arial"/>
                <a:cs typeface="Arial"/>
              </a:rPr>
              <a:t>ι</a:t>
            </a:r>
            <a:r>
              <a:rPr sz="650" spc="40" dirty="0">
                <a:solidFill>
                  <a:srgbClr val="231F20"/>
                </a:solidFill>
                <a:latin typeface="Arial"/>
                <a:cs typeface="Arial"/>
              </a:rPr>
              <a:t> ανεπηρέαστε</a:t>
            </a:r>
            <a:r>
              <a:rPr sz="650" spc="30" dirty="0">
                <a:solidFill>
                  <a:srgbClr val="231F20"/>
                </a:solidFill>
                <a:latin typeface="Arial"/>
                <a:cs typeface="Arial"/>
              </a:rPr>
              <a:t>ς</a:t>
            </a:r>
            <a:r>
              <a:rPr sz="650" spc="40" dirty="0">
                <a:solidFill>
                  <a:srgbClr val="231F20"/>
                </a:solidFill>
                <a:latin typeface="Arial"/>
                <a:cs typeface="Arial"/>
              </a:rPr>
              <a:t> </a:t>
            </a:r>
            <a:r>
              <a:rPr sz="650" spc="45" dirty="0">
                <a:solidFill>
                  <a:srgbClr val="231F20"/>
                </a:solidFill>
                <a:latin typeface="Arial"/>
                <a:cs typeface="Arial"/>
              </a:rPr>
              <a:t>ο</a:t>
            </a:r>
            <a:r>
              <a:rPr sz="650" spc="10" dirty="0">
                <a:solidFill>
                  <a:srgbClr val="231F20"/>
                </a:solidFill>
                <a:latin typeface="Arial"/>
                <a:cs typeface="Arial"/>
              </a:rPr>
              <a:t>ι</a:t>
            </a:r>
            <a:r>
              <a:rPr sz="650" spc="40" dirty="0">
                <a:solidFill>
                  <a:srgbClr val="231F20"/>
                </a:solidFill>
                <a:latin typeface="Arial"/>
                <a:cs typeface="Arial"/>
              </a:rPr>
              <a:t> προδιαγραφές</a:t>
            </a:r>
            <a:r>
              <a:rPr sz="650" spc="15" dirty="0">
                <a:solidFill>
                  <a:srgbClr val="231F20"/>
                </a:solidFill>
                <a:latin typeface="Arial"/>
                <a:cs typeface="Arial"/>
              </a:rPr>
              <a:t>.</a:t>
            </a:r>
            <a:r>
              <a:rPr sz="650" spc="40" dirty="0">
                <a:solidFill>
                  <a:srgbClr val="231F20"/>
                </a:solidFill>
                <a:latin typeface="Arial"/>
                <a:cs typeface="Arial"/>
              </a:rPr>
              <a:t> </a:t>
            </a:r>
            <a:r>
              <a:rPr sz="650" spc="50" dirty="0">
                <a:solidFill>
                  <a:srgbClr val="231F20"/>
                </a:solidFill>
                <a:latin typeface="Arial"/>
                <a:cs typeface="Arial"/>
              </a:rPr>
              <a:t>Εά</a:t>
            </a:r>
            <a:r>
              <a:rPr sz="650" spc="30" dirty="0">
                <a:solidFill>
                  <a:srgbClr val="231F20"/>
                </a:solidFill>
                <a:latin typeface="Arial"/>
                <a:cs typeface="Arial"/>
              </a:rPr>
              <a:t>ν</a:t>
            </a:r>
            <a:r>
              <a:rPr sz="650" spc="40" dirty="0">
                <a:solidFill>
                  <a:srgbClr val="231F20"/>
                </a:solidFill>
                <a:latin typeface="Arial"/>
                <a:cs typeface="Arial"/>
              </a:rPr>
              <a:t> </a:t>
            </a:r>
            <a:r>
              <a:rPr sz="650" spc="35" dirty="0">
                <a:solidFill>
                  <a:srgbClr val="231F20"/>
                </a:solidFill>
                <a:latin typeface="Arial"/>
                <a:cs typeface="Arial"/>
              </a:rPr>
              <a:t>έχετ</a:t>
            </a:r>
            <a:r>
              <a:rPr sz="650" spc="25" dirty="0">
                <a:solidFill>
                  <a:srgbClr val="231F20"/>
                </a:solidFill>
                <a:latin typeface="Arial"/>
                <a:cs typeface="Arial"/>
              </a:rPr>
              <a:t>ε</a:t>
            </a:r>
            <a:r>
              <a:rPr sz="650" spc="40" dirty="0">
                <a:solidFill>
                  <a:srgbClr val="231F20"/>
                </a:solidFill>
                <a:latin typeface="Arial"/>
                <a:cs typeface="Arial"/>
              </a:rPr>
              <a:t> οποιαδήποτε αμφιβολία, επικοινωνήστε με τον κατασκευαστή πριν επιχειρήσετε οποιαδήποτε επισκευή. Επικοινωνήστε με την αρμόδια υπηρεσία για την κατάλληλη απόρριψη του ενδύματος.</a:t>
            </a:r>
            <a:r>
              <a:rPr lang="fr-FR" sz="650" spc="40" dirty="0">
                <a:solidFill>
                  <a:srgbClr val="231F20"/>
                </a:solidFill>
                <a:latin typeface="Arial"/>
                <a:cs typeface="Arial"/>
              </a:rPr>
              <a:t> </a:t>
            </a:r>
            <a:r>
              <a:rPr lang="el-GR" altLang="fr-FR" sz="650" spc="40" dirty="0">
                <a:solidFill>
                  <a:srgbClr val="231F20"/>
                </a:solidFill>
                <a:latin typeface="Arial"/>
                <a:cs typeface="Arial"/>
              </a:rPr>
              <a:t>Η δήλωση συμμόρφωσης είναι διαθέσιμη στον ιστότοπο: βλέπε **.</a:t>
            </a:r>
            <a:endParaRPr sz="650" spc="40" dirty="0">
              <a:solidFill>
                <a:srgbClr val="231F20"/>
              </a:solidFill>
              <a:latin typeface="Arial"/>
              <a:cs typeface="Arial"/>
            </a:endParaRPr>
          </a:p>
        </p:txBody>
      </p:sp>
      <p:sp>
        <p:nvSpPr>
          <p:cNvPr id="52" name="object 52"/>
          <p:cNvSpPr/>
          <p:nvPr/>
        </p:nvSpPr>
        <p:spPr>
          <a:xfrm>
            <a:off x="102341" y="7406579"/>
            <a:ext cx="7331825" cy="685013"/>
          </a:xfrm>
          <a:custGeom>
            <a:avLst/>
            <a:gdLst/>
            <a:ahLst/>
            <a:cxnLst/>
            <a:rect l="l" t="t" r="r" b="b"/>
            <a:pathLst>
              <a:path w="7199833" h="720001">
                <a:moveTo>
                  <a:pt x="7199833" y="720001"/>
                </a:moveTo>
                <a:lnTo>
                  <a:pt x="0" y="720001"/>
                </a:lnTo>
                <a:lnTo>
                  <a:pt x="0" y="0"/>
                </a:lnTo>
                <a:lnTo>
                  <a:pt x="7199833" y="0"/>
                </a:lnTo>
                <a:lnTo>
                  <a:pt x="7199833" y="720001"/>
                </a:lnTo>
                <a:close/>
              </a:path>
            </a:pathLst>
          </a:custGeom>
          <a:ln w="12700">
            <a:solidFill>
              <a:srgbClr val="231F20"/>
            </a:solidFill>
          </a:ln>
        </p:spPr>
        <p:txBody>
          <a:bodyPr wrap="square" lIns="36000" tIns="0" rIns="36000" bIns="0" rtlCol="0">
            <a:noAutofit/>
          </a:bodyPr>
          <a:lstStyle/>
          <a:p>
            <a:endParaRPr/>
          </a:p>
        </p:txBody>
      </p:sp>
      <p:grpSp>
        <p:nvGrpSpPr>
          <p:cNvPr id="74" name="Groupe 73">
            <a:extLst>
              <a:ext uri="{FF2B5EF4-FFF2-40B4-BE49-F238E27FC236}">
                <a16:creationId xmlns:a16="http://schemas.microsoft.com/office/drawing/2014/main" id="{9AE79C2A-AAF7-45F5-B64F-BC68E52B3662}"/>
              </a:ext>
            </a:extLst>
          </p:cNvPr>
          <p:cNvGrpSpPr/>
          <p:nvPr/>
        </p:nvGrpSpPr>
        <p:grpSpPr>
          <a:xfrm>
            <a:off x="7207695" y="7404100"/>
            <a:ext cx="228155" cy="213931"/>
            <a:chOff x="7151903" y="7848003"/>
            <a:chExt cx="228155" cy="213931"/>
          </a:xfrm>
        </p:grpSpPr>
        <p:sp>
          <p:nvSpPr>
            <p:cNvPr id="53" name="object 53"/>
            <p:cNvSpPr/>
            <p:nvPr/>
          </p:nvSpPr>
          <p:spPr>
            <a:xfrm>
              <a:off x="7151903" y="7848003"/>
              <a:ext cx="228155" cy="213931"/>
            </a:xfrm>
            <a:custGeom>
              <a:avLst/>
              <a:gdLst/>
              <a:ahLst/>
              <a:cxnLst/>
              <a:rect l="l" t="t" r="r" b="b"/>
              <a:pathLst>
                <a:path w="228155" h="213931">
                  <a:moveTo>
                    <a:pt x="228155" y="213931"/>
                  </a:moveTo>
                  <a:lnTo>
                    <a:pt x="0" y="213931"/>
                  </a:lnTo>
                  <a:lnTo>
                    <a:pt x="0" y="0"/>
                  </a:lnTo>
                  <a:lnTo>
                    <a:pt x="228155" y="0"/>
                  </a:lnTo>
                  <a:lnTo>
                    <a:pt x="228155" y="213931"/>
                  </a:lnTo>
                  <a:close/>
                </a:path>
              </a:pathLst>
            </a:custGeom>
            <a:solidFill>
              <a:srgbClr val="231F20"/>
            </a:solidFill>
          </p:spPr>
          <p:txBody>
            <a:bodyPr wrap="square" lIns="0" tIns="0" rIns="0" bIns="0" rtlCol="0">
              <a:noAutofit/>
            </a:bodyPr>
            <a:lstStyle/>
            <a:p>
              <a:endParaRPr/>
            </a:p>
          </p:txBody>
        </p:sp>
        <p:sp>
          <p:nvSpPr>
            <p:cNvPr id="54" name="object 54"/>
            <p:cNvSpPr txBox="1"/>
            <p:nvPr/>
          </p:nvSpPr>
          <p:spPr>
            <a:xfrm>
              <a:off x="7189389" y="7892961"/>
              <a:ext cx="155575" cy="133985"/>
            </a:xfrm>
            <a:prstGeom prst="rect">
              <a:avLst/>
            </a:prstGeom>
          </p:spPr>
          <p:txBody>
            <a:bodyPr vert="horz" wrap="square" lIns="0" tIns="0" rIns="0" bIns="0" rtlCol="0">
              <a:noAutofit/>
            </a:bodyPr>
            <a:lstStyle/>
            <a:p>
              <a:pPr marL="12700">
                <a:lnSpc>
                  <a:spcPct val="100000"/>
                </a:lnSpc>
              </a:pPr>
              <a:r>
                <a:rPr sz="800" b="1" dirty="0">
                  <a:solidFill>
                    <a:srgbClr val="FFFFFF"/>
                  </a:solidFill>
                  <a:latin typeface="Arial"/>
                  <a:cs typeface="Arial"/>
                </a:rPr>
                <a:t>EL</a:t>
              </a:r>
              <a:endParaRPr sz="800" dirty="0">
                <a:latin typeface="Arial"/>
                <a:cs typeface="Arial"/>
              </a:endParaRPr>
            </a:p>
          </p:txBody>
        </p:sp>
      </p:grpSp>
      <p:sp>
        <p:nvSpPr>
          <p:cNvPr id="56" name="object 56"/>
          <p:cNvSpPr txBox="1"/>
          <p:nvPr/>
        </p:nvSpPr>
        <p:spPr>
          <a:xfrm>
            <a:off x="107797" y="8973735"/>
            <a:ext cx="7248419" cy="851964"/>
          </a:xfrm>
          <a:prstGeom prst="rect">
            <a:avLst/>
          </a:prstGeom>
        </p:spPr>
        <p:txBody>
          <a:bodyPr vert="horz" wrap="square" lIns="0" tIns="0" rIns="0" bIns="0" rtlCol="0">
            <a:noAutofit/>
          </a:bodyPr>
          <a:lstStyle/>
          <a:p>
            <a:pPr marL="12700">
              <a:lnSpc>
                <a:spcPct val="100000"/>
              </a:lnSpc>
            </a:pPr>
            <a:r>
              <a:rPr lang="ru-RU" sz="650" u="sng" spc="45" dirty="0">
                <a:solidFill>
                  <a:srgbClr val="231F20"/>
                </a:solidFill>
                <a:latin typeface="Arial"/>
                <a:cs typeface="Arial"/>
              </a:rPr>
              <a:t>Материал</a:t>
            </a:r>
            <a:r>
              <a:rPr lang="ru-RU" sz="650" u="sng" spc="60" dirty="0">
                <a:solidFill>
                  <a:srgbClr val="231F20"/>
                </a:solidFill>
                <a:latin typeface="Arial"/>
                <a:cs typeface="Arial"/>
              </a:rPr>
              <a:t>ы</a:t>
            </a:r>
            <a:r>
              <a:rPr lang="ru-RU" sz="650" u="sng" spc="15" dirty="0">
                <a:solidFill>
                  <a:srgbClr val="231F20"/>
                </a:solidFill>
                <a:latin typeface="Arial"/>
                <a:cs typeface="Arial"/>
              </a:rPr>
              <a:t>:</a:t>
            </a:r>
            <a:r>
              <a:rPr lang="ru-RU" sz="650" spc="30" dirty="0">
                <a:solidFill>
                  <a:srgbClr val="231F20"/>
                </a:solidFill>
                <a:latin typeface="Arial"/>
                <a:cs typeface="Arial"/>
              </a:rPr>
              <a:t> </a:t>
            </a:r>
            <a:r>
              <a:rPr lang="ru-RU" sz="650" spc="45" dirty="0">
                <a:solidFill>
                  <a:srgbClr val="231F20"/>
                </a:solidFill>
                <a:latin typeface="Arial"/>
                <a:cs typeface="Arial"/>
              </a:rPr>
              <a:t>п</a:t>
            </a:r>
            <a:r>
              <a:rPr lang="ru-RU" sz="650" spc="40" dirty="0">
                <a:solidFill>
                  <a:srgbClr val="231F20"/>
                </a:solidFill>
                <a:latin typeface="Arial"/>
                <a:cs typeface="Arial"/>
              </a:rPr>
              <a:t>олиэстер</a:t>
            </a:r>
            <a:endParaRPr lang="ru-RU" sz="650" dirty="0">
              <a:latin typeface="Arial"/>
              <a:cs typeface="Arial"/>
            </a:endParaRPr>
          </a:p>
          <a:p>
            <a:pPr marL="12700">
              <a:lnSpc>
                <a:spcPts val="700"/>
              </a:lnSpc>
            </a:pPr>
            <a:r>
              <a:rPr lang="ru-RU" sz="650" u="sng" spc="50" dirty="0">
                <a:solidFill>
                  <a:srgbClr val="231F20"/>
                </a:solidFill>
                <a:latin typeface="Arial"/>
                <a:cs typeface="Arial"/>
              </a:rPr>
              <a:t>Нормы</a:t>
            </a:r>
            <a:r>
              <a:rPr lang="ru-RU" sz="650" u="sng" spc="25" dirty="0">
                <a:solidFill>
                  <a:srgbClr val="231F20"/>
                </a:solidFill>
                <a:latin typeface="Arial"/>
                <a:cs typeface="Arial"/>
              </a:rPr>
              <a:t> </a:t>
            </a:r>
            <a:r>
              <a:rPr lang="ru-RU" sz="650" u="sng" spc="45" dirty="0">
                <a:solidFill>
                  <a:srgbClr val="231F20"/>
                </a:solidFill>
                <a:latin typeface="Arial"/>
                <a:cs typeface="Arial"/>
              </a:rPr>
              <a:t>испол</a:t>
            </a:r>
            <a:r>
              <a:rPr lang="ru-RU" sz="650" u="sng" spc="40" dirty="0">
                <a:solidFill>
                  <a:srgbClr val="231F20"/>
                </a:solidFill>
                <a:latin typeface="Arial"/>
                <a:cs typeface="Arial"/>
              </a:rPr>
              <a:t>ьзовани</a:t>
            </a:r>
            <a:r>
              <a:rPr lang="ru-RU" sz="650" u="sng" spc="45" dirty="0">
                <a:solidFill>
                  <a:srgbClr val="231F20"/>
                </a:solidFill>
                <a:latin typeface="Arial"/>
                <a:cs typeface="Arial"/>
              </a:rPr>
              <a:t>я</a:t>
            </a:r>
            <a:r>
              <a:rPr lang="ru-RU" sz="650" spc="15" dirty="0">
                <a:solidFill>
                  <a:srgbClr val="231F20"/>
                </a:solidFill>
                <a:latin typeface="Arial"/>
                <a:cs typeface="Arial"/>
              </a:rPr>
              <a:t>:</a:t>
            </a:r>
            <a:r>
              <a:rPr lang="ru-RU" sz="650" spc="40" dirty="0">
                <a:solidFill>
                  <a:srgbClr val="231F20"/>
                </a:solidFill>
                <a:latin typeface="Arial"/>
                <a:cs typeface="Arial"/>
              </a:rPr>
              <a:t> </a:t>
            </a:r>
            <a:r>
              <a:rPr lang="ru-RU" sz="650" spc="45" dirty="0">
                <a:solidFill>
                  <a:srgbClr val="231F20"/>
                </a:solidFill>
                <a:latin typeface="Arial"/>
                <a:cs typeface="Arial"/>
              </a:rPr>
              <a:t>Данна</a:t>
            </a:r>
            <a:r>
              <a:rPr lang="ru-RU" sz="650" spc="35" dirty="0">
                <a:solidFill>
                  <a:srgbClr val="231F20"/>
                </a:solidFill>
                <a:latin typeface="Arial"/>
                <a:cs typeface="Arial"/>
              </a:rPr>
              <a:t>я</a:t>
            </a:r>
            <a:r>
              <a:rPr lang="ru-RU" sz="650" spc="40" dirty="0">
                <a:solidFill>
                  <a:srgbClr val="231F20"/>
                </a:solidFill>
                <a:latin typeface="Arial"/>
                <a:cs typeface="Arial"/>
              </a:rPr>
              <a:t> </a:t>
            </a:r>
            <a:r>
              <a:rPr lang="ru-RU" sz="650" spc="45" dirty="0">
                <a:solidFill>
                  <a:srgbClr val="231F20"/>
                </a:solidFill>
                <a:latin typeface="Arial"/>
                <a:cs typeface="Arial"/>
              </a:rPr>
              <a:t>одежд</a:t>
            </a:r>
            <a:r>
              <a:rPr lang="ru-RU" sz="650" spc="35" dirty="0">
                <a:solidFill>
                  <a:srgbClr val="231F20"/>
                </a:solidFill>
                <a:latin typeface="Arial"/>
                <a:cs typeface="Arial"/>
              </a:rPr>
              <a:t>а</a:t>
            </a:r>
            <a:r>
              <a:rPr lang="ru-RU" sz="650" spc="40" dirty="0">
                <a:solidFill>
                  <a:srgbClr val="231F20"/>
                </a:solidFill>
                <a:latin typeface="Arial"/>
                <a:cs typeface="Arial"/>
              </a:rPr>
              <a:t> </a:t>
            </a:r>
            <a:r>
              <a:rPr lang="ru-RU" sz="650" spc="35" dirty="0">
                <a:solidFill>
                  <a:srgbClr val="231F20"/>
                </a:solidFill>
                <a:latin typeface="Arial"/>
                <a:cs typeface="Arial"/>
              </a:rPr>
              <a:t>–</a:t>
            </a:r>
            <a:r>
              <a:rPr lang="ru-RU" sz="650" spc="40" dirty="0">
                <a:solidFill>
                  <a:srgbClr val="231F20"/>
                </a:solidFill>
                <a:latin typeface="Arial"/>
                <a:cs typeface="Arial"/>
              </a:rPr>
              <a:t> эт</a:t>
            </a:r>
            <a:r>
              <a:rPr lang="ru-RU" sz="650" spc="35" dirty="0">
                <a:solidFill>
                  <a:srgbClr val="231F20"/>
                </a:solidFill>
                <a:latin typeface="Arial"/>
                <a:cs typeface="Arial"/>
              </a:rPr>
              <a:t>о</a:t>
            </a:r>
            <a:r>
              <a:rPr lang="ru-RU" sz="650" spc="40" dirty="0">
                <a:solidFill>
                  <a:srgbClr val="231F20"/>
                </a:solidFill>
                <a:latin typeface="Arial"/>
                <a:cs typeface="Arial"/>
              </a:rPr>
              <a:t> </a:t>
            </a:r>
            <a:r>
              <a:rPr lang="ru-RU" sz="650" spc="45" dirty="0">
                <a:solidFill>
                  <a:srgbClr val="231F20"/>
                </a:solidFill>
                <a:latin typeface="Arial"/>
                <a:cs typeface="Arial"/>
              </a:rPr>
              <a:t>специальна</a:t>
            </a:r>
            <a:r>
              <a:rPr lang="ru-RU" sz="650" spc="35" dirty="0">
                <a:solidFill>
                  <a:srgbClr val="231F20"/>
                </a:solidFill>
                <a:latin typeface="Arial"/>
                <a:cs typeface="Arial"/>
              </a:rPr>
              <a:t>я</a:t>
            </a:r>
            <a:r>
              <a:rPr lang="ru-RU" sz="650" spc="40" dirty="0">
                <a:solidFill>
                  <a:srgbClr val="231F20"/>
                </a:solidFill>
                <a:latin typeface="Arial"/>
                <a:cs typeface="Arial"/>
              </a:rPr>
              <a:t> </a:t>
            </a:r>
            <a:r>
              <a:rPr lang="ru-RU" sz="650" spc="45" dirty="0">
                <a:solidFill>
                  <a:srgbClr val="231F20"/>
                </a:solidFill>
                <a:latin typeface="Arial"/>
                <a:cs typeface="Arial"/>
              </a:rPr>
              <a:t>одежд</a:t>
            </a:r>
            <a:r>
              <a:rPr lang="ru-RU" sz="650" spc="35" dirty="0">
                <a:solidFill>
                  <a:srgbClr val="231F20"/>
                </a:solidFill>
                <a:latin typeface="Arial"/>
                <a:cs typeface="Arial"/>
              </a:rPr>
              <a:t>а</a:t>
            </a:r>
            <a:r>
              <a:rPr lang="ru-RU" sz="650" spc="40" dirty="0">
                <a:solidFill>
                  <a:srgbClr val="231F20"/>
                </a:solidFill>
                <a:latin typeface="Arial"/>
                <a:cs typeface="Arial"/>
              </a:rPr>
              <a:t> </a:t>
            </a:r>
            <a:r>
              <a:rPr lang="ru-RU" sz="650" spc="45" dirty="0">
                <a:solidFill>
                  <a:srgbClr val="231F20"/>
                </a:solidFill>
                <a:latin typeface="Arial"/>
                <a:cs typeface="Arial"/>
              </a:rPr>
              <a:t>повышенно</a:t>
            </a:r>
            <a:r>
              <a:rPr lang="ru-RU" sz="650" spc="35" dirty="0">
                <a:solidFill>
                  <a:srgbClr val="231F20"/>
                </a:solidFill>
                <a:latin typeface="Arial"/>
                <a:cs typeface="Arial"/>
              </a:rPr>
              <a:t>й</a:t>
            </a:r>
            <a:r>
              <a:rPr lang="ru-RU" sz="650" spc="40" dirty="0">
                <a:solidFill>
                  <a:srgbClr val="231F20"/>
                </a:solidFill>
                <a:latin typeface="Arial"/>
                <a:cs typeface="Arial"/>
              </a:rPr>
              <a:t> </a:t>
            </a:r>
            <a:r>
              <a:rPr lang="ru-RU" sz="650" spc="45" dirty="0">
                <a:solidFill>
                  <a:srgbClr val="231F20"/>
                </a:solidFill>
                <a:latin typeface="Arial"/>
                <a:cs typeface="Arial"/>
              </a:rPr>
              <a:t>видимости</a:t>
            </a:r>
            <a:r>
              <a:rPr lang="ru-RU" sz="650" spc="15" dirty="0">
                <a:solidFill>
                  <a:srgbClr val="231F20"/>
                </a:solidFill>
                <a:latin typeface="Arial"/>
                <a:cs typeface="Arial"/>
              </a:rPr>
              <a:t>.</a:t>
            </a:r>
            <a:r>
              <a:rPr lang="ru-RU" sz="650" spc="40" dirty="0">
                <a:solidFill>
                  <a:srgbClr val="231F20"/>
                </a:solidFill>
                <a:latin typeface="Arial"/>
                <a:cs typeface="Arial"/>
              </a:rPr>
              <a:t> </a:t>
            </a:r>
            <a:r>
              <a:rPr lang="ru-RU" sz="650" spc="50" dirty="0">
                <a:solidFill>
                  <a:srgbClr val="231F20"/>
                </a:solidFill>
                <a:latin typeface="Arial"/>
                <a:cs typeface="Arial"/>
              </a:rPr>
              <a:t>Он</a:t>
            </a:r>
            <a:r>
              <a:rPr lang="ru-RU" sz="650" spc="35" dirty="0">
                <a:solidFill>
                  <a:srgbClr val="231F20"/>
                </a:solidFill>
                <a:latin typeface="Arial"/>
                <a:cs typeface="Arial"/>
              </a:rPr>
              <a:t>а</a:t>
            </a:r>
            <a:r>
              <a:rPr lang="ru-RU" sz="650" spc="40" dirty="0">
                <a:solidFill>
                  <a:srgbClr val="231F20"/>
                </a:solidFill>
                <a:latin typeface="Arial"/>
                <a:cs typeface="Arial"/>
              </a:rPr>
              <a:t> носитс</a:t>
            </a:r>
            <a:r>
              <a:rPr lang="ru-RU" sz="650" spc="35" dirty="0">
                <a:solidFill>
                  <a:srgbClr val="231F20"/>
                </a:solidFill>
                <a:latin typeface="Arial"/>
                <a:cs typeface="Arial"/>
              </a:rPr>
              <a:t>я</a:t>
            </a:r>
            <a:r>
              <a:rPr lang="ru-RU" sz="650" spc="40" dirty="0">
                <a:solidFill>
                  <a:srgbClr val="231F20"/>
                </a:solidFill>
                <a:latin typeface="Arial"/>
                <a:cs typeface="Arial"/>
              </a:rPr>
              <a:t> всегд</a:t>
            </a:r>
            <a:r>
              <a:rPr lang="ru-RU" sz="650" spc="35" dirty="0">
                <a:solidFill>
                  <a:srgbClr val="231F20"/>
                </a:solidFill>
                <a:latin typeface="Arial"/>
                <a:cs typeface="Arial"/>
              </a:rPr>
              <a:t>а</a:t>
            </a:r>
            <a:r>
              <a:rPr lang="ru-RU" sz="650" spc="40" dirty="0">
                <a:solidFill>
                  <a:srgbClr val="231F20"/>
                </a:solidFill>
                <a:latin typeface="Arial"/>
                <a:cs typeface="Arial"/>
              </a:rPr>
              <a:t> застёгнуто</a:t>
            </a:r>
            <a:r>
              <a:rPr lang="ru-RU" sz="650" spc="35" dirty="0">
                <a:solidFill>
                  <a:srgbClr val="231F20"/>
                </a:solidFill>
                <a:latin typeface="Arial"/>
                <a:cs typeface="Arial"/>
              </a:rPr>
              <a:t>й</a:t>
            </a:r>
            <a:r>
              <a:rPr lang="ru-RU" sz="650" spc="40" dirty="0">
                <a:solidFill>
                  <a:srgbClr val="231F20"/>
                </a:solidFill>
                <a:latin typeface="Arial"/>
                <a:cs typeface="Arial"/>
              </a:rPr>
              <a:t> </a:t>
            </a:r>
            <a:r>
              <a:rPr lang="ru-RU" sz="650" spc="35" dirty="0">
                <a:solidFill>
                  <a:srgbClr val="231F20"/>
                </a:solidFill>
                <a:latin typeface="Arial"/>
                <a:cs typeface="Arial"/>
              </a:rPr>
              <a:t>и</a:t>
            </a:r>
            <a:r>
              <a:rPr lang="ru-RU" sz="650" spc="40" dirty="0">
                <a:solidFill>
                  <a:srgbClr val="231F20"/>
                </a:solidFill>
                <a:latin typeface="Arial"/>
                <a:cs typeface="Arial"/>
              </a:rPr>
              <a:t> </a:t>
            </a:r>
            <a:r>
              <a:rPr lang="ru-RU" sz="650" spc="45" dirty="0">
                <a:solidFill>
                  <a:srgbClr val="231F20"/>
                </a:solidFill>
                <a:latin typeface="Arial"/>
                <a:cs typeface="Arial"/>
              </a:rPr>
              <a:t>повер</a:t>
            </a:r>
            <a:r>
              <a:rPr lang="ru-RU" sz="650" spc="30" dirty="0">
                <a:solidFill>
                  <a:srgbClr val="231F20"/>
                </a:solidFill>
                <a:latin typeface="Arial"/>
                <a:cs typeface="Arial"/>
              </a:rPr>
              <a:t>х</a:t>
            </a:r>
            <a:r>
              <a:rPr lang="ru-RU" sz="650" spc="40" dirty="0">
                <a:solidFill>
                  <a:srgbClr val="231F20"/>
                </a:solidFill>
                <a:latin typeface="Arial"/>
                <a:cs typeface="Arial"/>
              </a:rPr>
              <a:t> </a:t>
            </a:r>
            <a:r>
              <a:rPr lang="ru-RU" sz="650" spc="45" dirty="0">
                <a:solidFill>
                  <a:srgbClr val="231F20"/>
                </a:solidFill>
                <a:latin typeface="Arial"/>
                <a:cs typeface="Arial"/>
              </a:rPr>
              <a:t>не</a:t>
            </a:r>
            <a:r>
              <a:rPr lang="ru-RU" sz="650" spc="35" dirty="0">
                <a:solidFill>
                  <a:srgbClr val="231F20"/>
                </a:solidFill>
                <a:latin typeface="Arial"/>
                <a:cs typeface="Arial"/>
              </a:rPr>
              <a:t>ё</a:t>
            </a:r>
            <a:r>
              <a:rPr lang="ru-RU" sz="650" spc="40" dirty="0">
                <a:solidFill>
                  <a:srgbClr val="231F20"/>
                </a:solidFill>
                <a:latin typeface="Arial"/>
                <a:cs typeface="Arial"/>
              </a:rPr>
              <a:t> </a:t>
            </a:r>
            <a:r>
              <a:rPr lang="ru-RU" sz="650" spc="45" dirty="0">
                <a:solidFill>
                  <a:srgbClr val="231F20"/>
                </a:solidFill>
                <a:latin typeface="Arial"/>
                <a:cs typeface="Arial"/>
              </a:rPr>
              <a:t>не</a:t>
            </a:r>
            <a:endParaRPr lang="ru-RU" sz="650" dirty="0">
              <a:latin typeface="Arial"/>
              <a:cs typeface="Arial"/>
            </a:endParaRPr>
          </a:p>
          <a:p>
            <a:pPr marL="12700" marR="12700">
              <a:lnSpc>
                <a:spcPts val="700"/>
              </a:lnSpc>
            </a:pPr>
            <a:r>
              <a:rPr sz="650" spc="45" dirty="0" err="1">
                <a:solidFill>
                  <a:srgbClr val="231F20"/>
                </a:solidFill>
                <a:latin typeface="Arial"/>
                <a:cs typeface="Arial"/>
              </a:rPr>
              <a:t>одеваютс</a:t>
            </a:r>
            <a:r>
              <a:rPr sz="650" spc="35" dirty="0" err="1">
                <a:solidFill>
                  <a:srgbClr val="231F20"/>
                </a:solidFill>
                <a:latin typeface="Arial"/>
                <a:cs typeface="Arial"/>
              </a:rPr>
              <a:t>я</a:t>
            </a:r>
            <a:r>
              <a:rPr sz="650" spc="40" dirty="0">
                <a:solidFill>
                  <a:srgbClr val="231F20"/>
                </a:solidFill>
                <a:latin typeface="Arial"/>
                <a:cs typeface="Arial"/>
              </a:rPr>
              <a:t> други</a:t>
            </a:r>
            <a:r>
              <a:rPr sz="650" spc="35" dirty="0">
                <a:solidFill>
                  <a:srgbClr val="231F20"/>
                </a:solidFill>
                <a:latin typeface="Arial"/>
                <a:cs typeface="Arial"/>
              </a:rPr>
              <a:t>е</a:t>
            </a:r>
            <a:r>
              <a:rPr sz="650" spc="40" dirty="0">
                <a:solidFill>
                  <a:srgbClr val="231F20"/>
                </a:solidFill>
                <a:latin typeface="Arial"/>
                <a:cs typeface="Arial"/>
              </a:rPr>
              <a:t> </a:t>
            </a:r>
            <a:r>
              <a:rPr sz="650" spc="45" dirty="0">
                <a:solidFill>
                  <a:srgbClr val="231F20"/>
                </a:solidFill>
                <a:latin typeface="Arial"/>
                <a:cs typeface="Arial"/>
              </a:rPr>
              <a:t>одежды</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Чтобы</a:t>
            </a:r>
            <a:r>
              <a:rPr sz="650" spc="40" dirty="0">
                <a:solidFill>
                  <a:srgbClr val="231F20"/>
                </a:solidFill>
                <a:latin typeface="Arial"/>
                <a:cs typeface="Arial"/>
              </a:rPr>
              <a:t> обеспечит</a:t>
            </a:r>
            <a:r>
              <a:rPr sz="650" spc="30" dirty="0">
                <a:solidFill>
                  <a:srgbClr val="231F20"/>
                </a:solidFill>
                <a:latin typeface="Arial"/>
                <a:cs typeface="Arial"/>
              </a:rPr>
              <a:t>ь</a:t>
            </a:r>
            <a:r>
              <a:rPr sz="650" spc="40" dirty="0">
                <a:solidFill>
                  <a:srgbClr val="231F20"/>
                </a:solidFill>
                <a:latin typeface="Arial"/>
                <a:cs typeface="Arial"/>
              </a:rPr>
              <a:t> </a:t>
            </a:r>
            <a:r>
              <a:rPr sz="650" spc="45" dirty="0">
                <a:solidFill>
                  <a:srgbClr val="231F20"/>
                </a:solidFill>
                <a:latin typeface="Arial"/>
                <a:cs typeface="Arial"/>
              </a:rPr>
              <a:t>оптимальную</a:t>
            </a:r>
            <a:r>
              <a:rPr sz="650" spc="40" dirty="0">
                <a:solidFill>
                  <a:srgbClr val="231F20"/>
                </a:solidFill>
                <a:latin typeface="Arial"/>
                <a:cs typeface="Arial"/>
              </a:rPr>
              <a:t> </a:t>
            </a:r>
            <a:r>
              <a:rPr sz="650" spc="45" dirty="0">
                <a:solidFill>
                  <a:srgbClr val="231F20"/>
                </a:solidFill>
                <a:latin typeface="Arial"/>
                <a:cs typeface="Arial"/>
              </a:rPr>
              <a:t>видимость</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спецодежд</a:t>
            </a:r>
            <a:r>
              <a:rPr sz="650" spc="35" dirty="0">
                <a:solidFill>
                  <a:srgbClr val="231F20"/>
                </a:solidFill>
                <a:latin typeface="Arial"/>
                <a:cs typeface="Arial"/>
              </a:rPr>
              <a:t>а</a:t>
            </a:r>
            <a:r>
              <a:rPr sz="650" spc="40" dirty="0">
                <a:solidFill>
                  <a:srgbClr val="231F20"/>
                </a:solidFill>
                <a:latin typeface="Arial"/>
                <a:cs typeface="Arial"/>
              </a:rPr>
              <a:t> </a:t>
            </a:r>
            <a:r>
              <a:rPr sz="650" spc="45" dirty="0">
                <a:solidFill>
                  <a:srgbClr val="231F20"/>
                </a:solidFill>
                <a:latin typeface="Arial"/>
                <a:cs typeface="Arial"/>
              </a:rPr>
              <a:t>должн</a:t>
            </a:r>
            <a:r>
              <a:rPr sz="650" spc="35" dirty="0">
                <a:solidFill>
                  <a:srgbClr val="231F20"/>
                </a:solidFill>
                <a:latin typeface="Arial"/>
                <a:cs typeface="Arial"/>
              </a:rPr>
              <a:t>а</a:t>
            </a:r>
            <a:r>
              <a:rPr sz="650" spc="40" dirty="0">
                <a:solidFill>
                  <a:srgbClr val="231F20"/>
                </a:solidFill>
                <a:latin typeface="Arial"/>
                <a:cs typeface="Arial"/>
              </a:rPr>
              <a:t> </a:t>
            </a:r>
            <a:r>
              <a:rPr sz="650" spc="45" dirty="0">
                <a:solidFill>
                  <a:srgbClr val="231F20"/>
                </a:solidFill>
                <a:latin typeface="Arial"/>
                <a:cs typeface="Arial"/>
              </a:rPr>
              <a:t>быт</a:t>
            </a:r>
            <a:r>
              <a:rPr sz="650" spc="30" dirty="0">
                <a:solidFill>
                  <a:srgbClr val="231F20"/>
                </a:solidFill>
                <a:latin typeface="Arial"/>
                <a:cs typeface="Arial"/>
              </a:rPr>
              <a:t>ь</a:t>
            </a:r>
            <a:r>
              <a:rPr sz="650" spc="40" dirty="0">
                <a:solidFill>
                  <a:srgbClr val="231F20"/>
                </a:solidFill>
                <a:latin typeface="Arial"/>
                <a:cs typeface="Arial"/>
              </a:rPr>
              <a:t> чистой</a:t>
            </a:r>
            <a:r>
              <a:rPr sz="650" spc="15" dirty="0">
                <a:solidFill>
                  <a:srgbClr val="231F20"/>
                </a:solidFill>
                <a:latin typeface="Arial"/>
                <a:cs typeface="Arial"/>
              </a:rPr>
              <a:t>,</a:t>
            </a:r>
            <a:r>
              <a:rPr sz="650" spc="40" dirty="0">
                <a:solidFill>
                  <a:srgbClr val="231F20"/>
                </a:solidFill>
                <a:latin typeface="Arial"/>
                <a:cs typeface="Arial"/>
              </a:rPr>
              <a:t> </a:t>
            </a:r>
            <a:r>
              <a:rPr sz="650" spc="35" dirty="0">
                <a:solidFill>
                  <a:srgbClr val="231F20"/>
                </a:solidFill>
                <a:latin typeface="Arial"/>
                <a:cs typeface="Arial"/>
              </a:rPr>
              <a:t>а</a:t>
            </a:r>
            <a:r>
              <a:rPr sz="650" spc="40" dirty="0">
                <a:solidFill>
                  <a:srgbClr val="231F20"/>
                </a:solidFill>
                <a:latin typeface="Arial"/>
                <a:cs typeface="Arial"/>
              </a:rPr>
              <a:t> такж</a:t>
            </a:r>
            <a:r>
              <a:rPr sz="650" spc="35" dirty="0">
                <a:solidFill>
                  <a:srgbClr val="231F20"/>
                </a:solidFill>
                <a:latin typeface="Arial"/>
                <a:cs typeface="Arial"/>
              </a:rPr>
              <a:t>е</a:t>
            </a:r>
            <a:r>
              <a:rPr sz="650" spc="40" dirty="0">
                <a:solidFill>
                  <a:srgbClr val="231F20"/>
                </a:solidFill>
                <a:latin typeface="Arial"/>
                <a:cs typeface="Arial"/>
              </a:rPr>
              <a:t> к</a:t>
            </a:r>
            <a:r>
              <a:rPr sz="650" spc="50" dirty="0">
                <a:solidFill>
                  <a:srgbClr val="231F20"/>
                </a:solidFill>
                <a:latin typeface="Arial"/>
                <a:cs typeface="Arial"/>
              </a:rPr>
              <a:t>ажды</a:t>
            </a:r>
            <a:r>
              <a:rPr sz="650" spc="35" dirty="0">
                <a:solidFill>
                  <a:srgbClr val="231F20"/>
                </a:solidFill>
                <a:latin typeface="Arial"/>
                <a:cs typeface="Arial"/>
              </a:rPr>
              <a:t>й</a:t>
            </a:r>
            <a:r>
              <a:rPr sz="650" spc="40" dirty="0">
                <a:solidFill>
                  <a:srgbClr val="231F20"/>
                </a:solidFill>
                <a:latin typeface="Arial"/>
                <a:cs typeface="Arial"/>
              </a:rPr>
              <a:t> </a:t>
            </a:r>
            <a:r>
              <a:rPr sz="650" spc="35" dirty="0">
                <a:solidFill>
                  <a:srgbClr val="231F20"/>
                </a:solidFill>
                <a:latin typeface="Arial"/>
                <a:cs typeface="Arial"/>
              </a:rPr>
              <a:t>год</a:t>
            </a:r>
            <a:r>
              <a:rPr sz="650" spc="40" dirty="0">
                <a:solidFill>
                  <a:srgbClr val="231F20"/>
                </a:solidFill>
                <a:latin typeface="Arial"/>
                <a:cs typeface="Arial"/>
              </a:rPr>
              <a:t> подвергатьс</a:t>
            </a:r>
            <a:r>
              <a:rPr sz="650" spc="35" dirty="0">
                <a:solidFill>
                  <a:srgbClr val="231F20"/>
                </a:solidFill>
                <a:latin typeface="Arial"/>
                <a:cs typeface="Arial"/>
              </a:rPr>
              <a:t>я</a:t>
            </a:r>
            <a:r>
              <a:rPr sz="650" spc="40" dirty="0">
                <a:solidFill>
                  <a:srgbClr val="231F20"/>
                </a:solidFill>
                <a:latin typeface="Arial"/>
                <a:cs typeface="Arial"/>
              </a:rPr>
              <a:t> </a:t>
            </a:r>
            <a:r>
              <a:rPr sz="650" spc="45" dirty="0">
                <a:solidFill>
                  <a:srgbClr val="231F20"/>
                </a:solidFill>
                <a:latin typeface="Arial"/>
                <a:cs typeface="Arial"/>
              </a:rPr>
              <a:t>сравнению</a:t>
            </a:r>
            <a:r>
              <a:rPr sz="650" spc="40" dirty="0">
                <a:solidFill>
                  <a:srgbClr val="231F20"/>
                </a:solidFill>
                <a:latin typeface="Arial"/>
                <a:cs typeface="Arial"/>
              </a:rPr>
              <a:t> </a:t>
            </a:r>
            <a:r>
              <a:rPr sz="650" spc="30" dirty="0">
                <a:solidFill>
                  <a:srgbClr val="231F20"/>
                </a:solidFill>
                <a:latin typeface="Arial"/>
                <a:cs typeface="Arial"/>
              </a:rPr>
              <a:t>с</a:t>
            </a:r>
            <a:r>
              <a:rPr sz="650" spc="15" dirty="0">
                <a:solidFill>
                  <a:srgbClr val="231F20"/>
                </a:solidFill>
                <a:latin typeface="Arial"/>
                <a:cs typeface="Arial"/>
              </a:rPr>
              <a:t> </a:t>
            </a:r>
            <a:r>
              <a:rPr sz="650" spc="45" dirty="0">
                <a:solidFill>
                  <a:srgbClr val="231F20"/>
                </a:solidFill>
                <a:latin typeface="Arial"/>
                <a:cs typeface="Arial"/>
              </a:rPr>
              <a:t>новы</a:t>
            </a:r>
            <a:r>
              <a:rPr sz="650" spc="40" dirty="0">
                <a:solidFill>
                  <a:srgbClr val="231F20"/>
                </a:solidFill>
                <a:latin typeface="Arial"/>
                <a:cs typeface="Arial"/>
              </a:rPr>
              <a:t>м </a:t>
            </a:r>
            <a:r>
              <a:rPr sz="650" spc="45" dirty="0">
                <a:solidFill>
                  <a:srgbClr val="231F20"/>
                </a:solidFill>
                <a:latin typeface="Arial"/>
                <a:cs typeface="Arial"/>
              </a:rPr>
              <a:t>изделием</a:t>
            </a:r>
            <a:r>
              <a:rPr sz="650" spc="15" dirty="0">
                <a:solidFill>
                  <a:srgbClr val="231F20"/>
                </a:solidFill>
                <a:latin typeface="Arial"/>
                <a:cs typeface="Arial"/>
              </a:rPr>
              <a:t>.</a:t>
            </a:r>
            <a:r>
              <a:rPr sz="650" spc="40" dirty="0">
                <a:solidFill>
                  <a:srgbClr val="231F20"/>
                </a:solidFill>
                <a:latin typeface="Arial"/>
                <a:cs typeface="Arial"/>
              </a:rPr>
              <a:t> </a:t>
            </a:r>
            <a:r>
              <a:rPr sz="650" u="sng" spc="45" dirty="0">
                <a:solidFill>
                  <a:srgbClr val="231F20"/>
                </a:solidFill>
                <a:latin typeface="Arial"/>
                <a:cs typeface="Arial"/>
              </a:rPr>
              <a:t>Хранение</a:t>
            </a:r>
            <a:r>
              <a:rPr sz="650" u="sng" spc="25" dirty="0">
                <a:solidFill>
                  <a:srgbClr val="231F20"/>
                </a:solidFill>
                <a:latin typeface="Arial"/>
                <a:cs typeface="Arial"/>
              </a:rPr>
              <a:t> </a:t>
            </a:r>
            <a:r>
              <a:rPr sz="650" u="sng" spc="35" dirty="0">
                <a:solidFill>
                  <a:srgbClr val="231F20"/>
                </a:solidFill>
                <a:latin typeface="Arial"/>
                <a:cs typeface="Arial"/>
              </a:rPr>
              <a:t>и </a:t>
            </a:r>
            <a:r>
              <a:rPr sz="650" u="sng" spc="40" dirty="0">
                <a:solidFill>
                  <a:srgbClr val="231F20"/>
                </a:solidFill>
                <a:latin typeface="Arial"/>
                <a:cs typeface="Arial"/>
              </a:rPr>
              <a:t>транспортировка</a:t>
            </a:r>
            <a:r>
              <a:rPr sz="650" u="sng" spc="15" dirty="0">
                <a:solidFill>
                  <a:srgbClr val="231F20"/>
                </a:solidFill>
                <a:latin typeface="Arial"/>
                <a:cs typeface="Arial"/>
              </a:rPr>
              <a:t>:</a:t>
            </a:r>
            <a:r>
              <a:rPr sz="650" spc="30" dirty="0">
                <a:solidFill>
                  <a:srgbClr val="231F20"/>
                </a:solidFill>
                <a:latin typeface="Arial"/>
                <a:cs typeface="Arial"/>
              </a:rPr>
              <a:t> </a:t>
            </a:r>
            <a:r>
              <a:rPr sz="650" spc="40" dirty="0">
                <a:solidFill>
                  <a:srgbClr val="231F20"/>
                </a:solidFill>
                <a:latin typeface="Arial"/>
                <a:cs typeface="Arial"/>
              </a:rPr>
              <a:t>Всегд</a:t>
            </a:r>
            <a:r>
              <a:rPr sz="650" spc="35" dirty="0">
                <a:solidFill>
                  <a:srgbClr val="231F20"/>
                </a:solidFill>
                <a:latin typeface="Arial"/>
                <a:cs typeface="Arial"/>
              </a:rPr>
              <a:t>а</a:t>
            </a:r>
            <a:r>
              <a:rPr sz="650" spc="40" dirty="0">
                <a:solidFill>
                  <a:srgbClr val="231F20"/>
                </a:solidFill>
                <a:latin typeface="Arial"/>
                <a:cs typeface="Arial"/>
              </a:rPr>
              <a:t> хранит</a:t>
            </a:r>
            <a:r>
              <a:rPr sz="650" spc="30" dirty="0">
                <a:solidFill>
                  <a:srgbClr val="231F20"/>
                </a:solidFill>
                <a:latin typeface="Arial"/>
                <a:cs typeface="Arial"/>
              </a:rPr>
              <a:t>ь</a:t>
            </a:r>
            <a:r>
              <a:rPr sz="650" spc="40" dirty="0">
                <a:solidFill>
                  <a:srgbClr val="231F20"/>
                </a:solidFill>
                <a:latin typeface="Arial"/>
                <a:cs typeface="Arial"/>
              </a:rPr>
              <a:t> </a:t>
            </a:r>
            <a:r>
              <a:rPr sz="650" spc="30" dirty="0">
                <a:solidFill>
                  <a:srgbClr val="231F20"/>
                </a:solidFill>
                <a:latin typeface="Arial"/>
                <a:cs typeface="Arial"/>
              </a:rPr>
              <a:t>в</a:t>
            </a:r>
            <a:r>
              <a:rPr sz="650" spc="40" dirty="0">
                <a:solidFill>
                  <a:srgbClr val="231F20"/>
                </a:solidFill>
                <a:latin typeface="Arial"/>
                <a:cs typeface="Arial"/>
              </a:rPr>
              <a:t> сухом </a:t>
            </a:r>
            <a:r>
              <a:rPr sz="650" spc="35" dirty="0">
                <a:solidFill>
                  <a:srgbClr val="231F20"/>
                </a:solidFill>
                <a:latin typeface="Arial"/>
                <a:cs typeface="Arial"/>
              </a:rPr>
              <a:t>и</a:t>
            </a:r>
            <a:r>
              <a:rPr sz="650" spc="40" dirty="0">
                <a:solidFill>
                  <a:srgbClr val="231F20"/>
                </a:solidFill>
                <a:latin typeface="Arial"/>
                <a:cs typeface="Arial"/>
              </a:rPr>
              <a:t> </a:t>
            </a:r>
            <a:r>
              <a:rPr sz="650" spc="45" dirty="0">
                <a:solidFill>
                  <a:srgbClr val="231F20"/>
                </a:solidFill>
                <a:latin typeface="Arial"/>
                <a:cs typeface="Arial"/>
              </a:rPr>
              <a:t>чистом</a:t>
            </a:r>
            <a:r>
              <a:rPr sz="650" spc="40" dirty="0">
                <a:solidFill>
                  <a:srgbClr val="231F20"/>
                </a:solidFill>
                <a:latin typeface="Arial"/>
                <a:cs typeface="Arial"/>
              </a:rPr>
              <a:t> </a:t>
            </a:r>
            <a:r>
              <a:rPr sz="650" spc="55" dirty="0">
                <a:solidFill>
                  <a:srgbClr val="231F20"/>
                </a:solidFill>
                <a:latin typeface="Arial"/>
                <a:cs typeface="Arial"/>
              </a:rPr>
              <a:t>м</a:t>
            </a:r>
            <a:r>
              <a:rPr sz="650" spc="40" dirty="0">
                <a:solidFill>
                  <a:srgbClr val="231F20"/>
                </a:solidFill>
                <a:latin typeface="Arial"/>
                <a:cs typeface="Arial"/>
              </a:rPr>
              <a:t>есте</a:t>
            </a:r>
            <a:r>
              <a:rPr sz="650" spc="15" dirty="0">
                <a:solidFill>
                  <a:srgbClr val="231F20"/>
                </a:solidFill>
                <a:latin typeface="Arial"/>
                <a:cs typeface="Arial"/>
              </a:rPr>
              <a:t>.</a:t>
            </a:r>
            <a:r>
              <a:rPr sz="650" spc="40" dirty="0">
                <a:solidFill>
                  <a:srgbClr val="231F20"/>
                </a:solidFill>
                <a:latin typeface="Arial"/>
                <a:cs typeface="Arial"/>
              </a:rPr>
              <a:t> </a:t>
            </a:r>
            <a:r>
              <a:rPr sz="650" spc="60" dirty="0">
                <a:solidFill>
                  <a:srgbClr val="231F20"/>
                </a:solidFill>
                <a:latin typeface="Arial"/>
                <a:cs typeface="Arial"/>
              </a:rPr>
              <a:t>Н</a:t>
            </a:r>
            <a:r>
              <a:rPr sz="650" spc="45" dirty="0">
                <a:solidFill>
                  <a:srgbClr val="231F20"/>
                </a:solidFill>
                <a:latin typeface="Arial"/>
                <a:cs typeface="Arial"/>
              </a:rPr>
              <a:t>Е</a:t>
            </a:r>
            <a:r>
              <a:rPr sz="650" spc="40" dirty="0">
                <a:solidFill>
                  <a:srgbClr val="231F20"/>
                </a:solidFill>
                <a:latin typeface="Arial"/>
                <a:cs typeface="Arial"/>
              </a:rPr>
              <a:t> оставлят</a:t>
            </a:r>
            <a:r>
              <a:rPr sz="650" spc="35" dirty="0">
                <a:solidFill>
                  <a:srgbClr val="231F20"/>
                </a:solidFill>
                <a:latin typeface="Arial"/>
                <a:cs typeface="Arial"/>
              </a:rPr>
              <a:t>ь</a:t>
            </a:r>
            <a:r>
              <a:rPr sz="650" spc="40" dirty="0">
                <a:solidFill>
                  <a:srgbClr val="231F20"/>
                </a:solidFill>
                <a:latin typeface="Arial"/>
                <a:cs typeface="Arial"/>
              </a:rPr>
              <a:t> </a:t>
            </a:r>
            <a:r>
              <a:rPr sz="650" spc="45" dirty="0">
                <a:solidFill>
                  <a:srgbClr val="231F20"/>
                </a:solidFill>
                <a:latin typeface="Arial"/>
                <a:cs typeface="Arial"/>
              </a:rPr>
              <a:t>одежд</a:t>
            </a:r>
            <a:r>
              <a:rPr sz="650" spc="30" dirty="0">
                <a:solidFill>
                  <a:srgbClr val="231F20"/>
                </a:solidFill>
                <a:latin typeface="Arial"/>
                <a:cs typeface="Arial"/>
              </a:rPr>
              <a:t>у</a:t>
            </a:r>
            <a:r>
              <a:rPr sz="650" spc="40" dirty="0">
                <a:solidFill>
                  <a:srgbClr val="231F20"/>
                </a:solidFill>
                <a:latin typeface="Arial"/>
                <a:cs typeface="Arial"/>
              </a:rPr>
              <a:t> </a:t>
            </a:r>
            <a:r>
              <a:rPr sz="650" spc="30" dirty="0">
                <a:solidFill>
                  <a:srgbClr val="231F20"/>
                </a:solidFill>
                <a:latin typeface="Arial"/>
                <a:cs typeface="Arial"/>
              </a:rPr>
              <a:t>в</a:t>
            </a:r>
            <a:r>
              <a:rPr sz="650" spc="40" dirty="0">
                <a:solidFill>
                  <a:srgbClr val="231F20"/>
                </a:solidFill>
                <a:latin typeface="Arial"/>
                <a:cs typeface="Arial"/>
              </a:rPr>
              <a:t> </a:t>
            </a:r>
            <a:r>
              <a:rPr sz="650" spc="45" dirty="0">
                <a:solidFill>
                  <a:srgbClr val="231F20"/>
                </a:solidFill>
                <a:latin typeface="Arial"/>
                <a:cs typeface="Arial"/>
              </a:rPr>
              <a:t>местах</a:t>
            </a:r>
            <a:r>
              <a:rPr sz="650" spc="15" dirty="0">
                <a:solidFill>
                  <a:srgbClr val="231F20"/>
                </a:solidFill>
                <a:latin typeface="Arial"/>
                <a:cs typeface="Arial"/>
              </a:rPr>
              <a:t>,</a:t>
            </a:r>
            <a:r>
              <a:rPr sz="650" spc="40" dirty="0">
                <a:solidFill>
                  <a:srgbClr val="231F20"/>
                </a:solidFill>
                <a:latin typeface="Arial"/>
                <a:cs typeface="Arial"/>
              </a:rPr>
              <a:t> гд</a:t>
            </a:r>
            <a:r>
              <a:rPr sz="650" spc="35" dirty="0">
                <a:solidFill>
                  <a:srgbClr val="231F20"/>
                </a:solidFill>
                <a:latin typeface="Arial"/>
                <a:cs typeface="Arial"/>
              </a:rPr>
              <a:t>е</a:t>
            </a:r>
            <a:r>
              <a:rPr sz="650" spc="40" dirty="0">
                <a:solidFill>
                  <a:srgbClr val="231F20"/>
                </a:solidFill>
                <a:latin typeface="Arial"/>
                <a:cs typeface="Arial"/>
              </a:rPr>
              <a:t> </a:t>
            </a:r>
            <a:r>
              <a:rPr sz="650" spc="45" dirty="0">
                <a:solidFill>
                  <a:srgbClr val="231F20"/>
                </a:solidFill>
                <a:latin typeface="Arial"/>
                <a:cs typeface="Arial"/>
              </a:rPr>
              <a:t>он</a:t>
            </a:r>
            <a:r>
              <a:rPr sz="650" spc="35" dirty="0">
                <a:solidFill>
                  <a:srgbClr val="231F20"/>
                </a:solidFill>
                <a:latin typeface="Arial"/>
                <a:cs typeface="Arial"/>
              </a:rPr>
              <a:t>а</a:t>
            </a:r>
            <a:r>
              <a:rPr sz="650" spc="40" dirty="0">
                <a:solidFill>
                  <a:srgbClr val="231F20"/>
                </a:solidFill>
                <a:latin typeface="Arial"/>
                <a:cs typeface="Arial"/>
              </a:rPr>
              <a:t> </a:t>
            </a:r>
            <a:r>
              <a:rPr sz="650" spc="45" dirty="0">
                <a:solidFill>
                  <a:srgbClr val="231F20"/>
                </a:solidFill>
                <a:latin typeface="Arial"/>
                <a:cs typeface="Arial"/>
              </a:rPr>
              <a:t>н</a:t>
            </a:r>
            <a:r>
              <a:rPr sz="650" spc="35" dirty="0">
                <a:solidFill>
                  <a:srgbClr val="231F20"/>
                </a:solidFill>
                <a:latin typeface="Arial"/>
                <a:cs typeface="Arial"/>
              </a:rPr>
              <a:t>е</a:t>
            </a:r>
            <a:r>
              <a:rPr sz="650" spc="40" dirty="0">
                <a:solidFill>
                  <a:srgbClr val="231F20"/>
                </a:solidFill>
                <a:latin typeface="Arial"/>
                <a:cs typeface="Arial"/>
              </a:rPr>
              <a:t> </a:t>
            </a:r>
            <a:r>
              <a:rPr sz="650" spc="45" dirty="0">
                <a:solidFill>
                  <a:srgbClr val="231F20"/>
                </a:solidFill>
                <a:latin typeface="Arial"/>
                <a:cs typeface="Arial"/>
              </a:rPr>
              <a:t>буде</a:t>
            </a:r>
            <a:r>
              <a:rPr sz="650" spc="25" dirty="0">
                <a:solidFill>
                  <a:srgbClr val="231F20"/>
                </a:solidFill>
                <a:latin typeface="Arial"/>
                <a:cs typeface="Arial"/>
              </a:rPr>
              <a:t>т</a:t>
            </a:r>
            <a:r>
              <a:rPr sz="650" spc="40" dirty="0">
                <a:solidFill>
                  <a:srgbClr val="231F20"/>
                </a:solidFill>
                <a:latin typeface="Arial"/>
                <a:cs typeface="Arial"/>
              </a:rPr>
              <a:t> </a:t>
            </a:r>
            <a:r>
              <a:rPr sz="650" spc="50" dirty="0">
                <a:solidFill>
                  <a:srgbClr val="231F20"/>
                </a:solidFill>
                <a:latin typeface="Arial"/>
                <a:cs typeface="Arial"/>
              </a:rPr>
              <a:t>защищен</a:t>
            </a:r>
            <a:r>
              <a:rPr sz="650" spc="35" dirty="0">
                <a:solidFill>
                  <a:srgbClr val="231F20"/>
                </a:solidFill>
                <a:latin typeface="Arial"/>
                <a:cs typeface="Arial"/>
              </a:rPr>
              <a:t>а</a:t>
            </a:r>
            <a:r>
              <a:rPr sz="650" spc="40" dirty="0">
                <a:solidFill>
                  <a:srgbClr val="231F20"/>
                </a:solidFill>
                <a:latin typeface="Arial"/>
                <a:cs typeface="Arial"/>
              </a:rPr>
              <a:t> от</a:t>
            </a:r>
            <a:r>
              <a:rPr sz="650" spc="25" dirty="0">
                <a:solidFill>
                  <a:srgbClr val="231F20"/>
                </a:solidFill>
                <a:latin typeface="Arial"/>
                <a:cs typeface="Arial"/>
              </a:rPr>
              <a:t> </a:t>
            </a:r>
            <a:r>
              <a:rPr sz="650" spc="45" dirty="0">
                <a:solidFill>
                  <a:srgbClr val="231F20"/>
                </a:solidFill>
                <a:latin typeface="Arial"/>
                <a:cs typeface="Arial"/>
              </a:rPr>
              <a:t>прямог</a:t>
            </a:r>
            <a:r>
              <a:rPr sz="650" spc="35" dirty="0">
                <a:solidFill>
                  <a:srgbClr val="231F20"/>
                </a:solidFill>
                <a:latin typeface="Arial"/>
                <a:cs typeface="Arial"/>
              </a:rPr>
              <a:t>о</a:t>
            </a:r>
            <a:r>
              <a:rPr sz="650" spc="40" dirty="0">
                <a:solidFill>
                  <a:srgbClr val="231F20"/>
                </a:solidFill>
                <a:latin typeface="Arial"/>
                <a:cs typeface="Arial"/>
              </a:rPr>
              <a:t> солнечног</a:t>
            </a:r>
            <a:r>
              <a:rPr sz="650" spc="35" dirty="0">
                <a:solidFill>
                  <a:srgbClr val="231F20"/>
                </a:solidFill>
                <a:latin typeface="Arial"/>
                <a:cs typeface="Arial"/>
              </a:rPr>
              <a:t>о</a:t>
            </a:r>
            <a:r>
              <a:rPr sz="650" spc="40" dirty="0">
                <a:solidFill>
                  <a:srgbClr val="231F20"/>
                </a:solidFill>
                <a:latin typeface="Arial"/>
                <a:cs typeface="Arial"/>
              </a:rPr>
              <a:t> света</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Данна</a:t>
            </a:r>
            <a:r>
              <a:rPr sz="650" spc="35" dirty="0">
                <a:solidFill>
                  <a:srgbClr val="231F20"/>
                </a:solidFill>
                <a:latin typeface="Arial"/>
                <a:cs typeface="Arial"/>
              </a:rPr>
              <a:t>я</a:t>
            </a:r>
            <a:r>
              <a:rPr sz="650" spc="40" dirty="0">
                <a:solidFill>
                  <a:srgbClr val="231F20"/>
                </a:solidFill>
                <a:latin typeface="Arial"/>
                <a:cs typeface="Arial"/>
              </a:rPr>
              <a:t> </a:t>
            </a:r>
            <a:r>
              <a:rPr sz="650" spc="45" dirty="0">
                <a:solidFill>
                  <a:srgbClr val="231F20"/>
                </a:solidFill>
                <a:latin typeface="Arial"/>
                <a:cs typeface="Arial"/>
              </a:rPr>
              <a:t>одежд</a:t>
            </a:r>
            <a:r>
              <a:rPr sz="650" spc="35" dirty="0">
                <a:solidFill>
                  <a:srgbClr val="231F20"/>
                </a:solidFill>
                <a:latin typeface="Arial"/>
                <a:cs typeface="Arial"/>
              </a:rPr>
              <a:t>а</a:t>
            </a:r>
            <a:r>
              <a:rPr sz="650" spc="40" dirty="0">
                <a:solidFill>
                  <a:srgbClr val="231F20"/>
                </a:solidFill>
                <a:latin typeface="Arial"/>
                <a:cs typeface="Arial"/>
              </a:rPr>
              <a:t> </a:t>
            </a:r>
            <a:r>
              <a:rPr sz="650" spc="45" dirty="0">
                <a:solidFill>
                  <a:srgbClr val="231F20"/>
                </a:solidFill>
                <a:latin typeface="Arial"/>
                <a:cs typeface="Arial"/>
              </a:rPr>
              <a:t>должн</a:t>
            </a:r>
            <a:r>
              <a:rPr sz="650" spc="35" dirty="0">
                <a:solidFill>
                  <a:srgbClr val="231F20"/>
                </a:solidFill>
                <a:latin typeface="Arial"/>
                <a:cs typeface="Arial"/>
              </a:rPr>
              <a:t>а</a:t>
            </a:r>
            <a:r>
              <a:rPr sz="650" spc="40" dirty="0">
                <a:solidFill>
                  <a:srgbClr val="231F20"/>
                </a:solidFill>
                <a:latin typeface="Arial"/>
                <a:cs typeface="Arial"/>
              </a:rPr>
              <a:t> транспортироватьс</a:t>
            </a:r>
            <a:r>
              <a:rPr sz="650" spc="35" dirty="0">
                <a:solidFill>
                  <a:srgbClr val="231F20"/>
                </a:solidFill>
                <a:latin typeface="Arial"/>
                <a:cs typeface="Arial"/>
              </a:rPr>
              <a:t>я</a:t>
            </a:r>
            <a:r>
              <a:rPr sz="650" spc="40" dirty="0">
                <a:solidFill>
                  <a:srgbClr val="231F20"/>
                </a:solidFill>
                <a:latin typeface="Arial"/>
                <a:cs typeface="Arial"/>
              </a:rPr>
              <a:t> </a:t>
            </a:r>
            <a:r>
              <a:rPr sz="650" spc="30" dirty="0">
                <a:solidFill>
                  <a:srgbClr val="231F20"/>
                </a:solidFill>
                <a:latin typeface="Arial"/>
                <a:cs typeface="Arial"/>
              </a:rPr>
              <a:t>в</a:t>
            </a:r>
            <a:r>
              <a:rPr sz="650" spc="40" dirty="0">
                <a:solidFill>
                  <a:srgbClr val="231F20"/>
                </a:solidFill>
                <a:latin typeface="Arial"/>
                <a:cs typeface="Arial"/>
              </a:rPr>
              <a:t> том </a:t>
            </a:r>
            <a:r>
              <a:rPr sz="650" spc="55" dirty="0">
                <a:solidFill>
                  <a:srgbClr val="231F20"/>
                </a:solidFill>
                <a:latin typeface="Arial"/>
                <a:cs typeface="Arial"/>
              </a:rPr>
              <a:t>ж</a:t>
            </a:r>
            <a:r>
              <a:rPr sz="650" spc="35" dirty="0">
                <a:solidFill>
                  <a:srgbClr val="231F20"/>
                </a:solidFill>
                <a:latin typeface="Arial"/>
                <a:cs typeface="Arial"/>
              </a:rPr>
              <a:t>е</a:t>
            </a:r>
            <a:r>
              <a:rPr sz="650" spc="40" dirty="0">
                <a:solidFill>
                  <a:srgbClr val="231F20"/>
                </a:solidFill>
                <a:latin typeface="Arial"/>
                <a:cs typeface="Arial"/>
              </a:rPr>
              <a:t> </a:t>
            </a:r>
            <a:r>
              <a:rPr sz="650" spc="45" dirty="0">
                <a:solidFill>
                  <a:srgbClr val="231F20"/>
                </a:solidFill>
                <a:latin typeface="Arial"/>
                <a:cs typeface="Arial"/>
              </a:rPr>
              <a:t>виде</a:t>
            </a:r>
            <a:r>
              <a:rPr sz="650" spc="15" dirty="0">
                <a:solidFill>
                  <a:srgbClr val="231F20"/>
                </a:solidFill>
                <a:latin typeface="Arial"/>
                <a:cs typeface="Arial"/>
              </a:rPr>
              <a:t>,</a:t>
            </a:r>
            <a:r>
              <a:rPr sz="650" spc="40" dirty="0">
                <a:solidFill>
                  <a:srgbClr val="231F20"/>
                </a:solidFill>
                <a:latin typeface="Arial"/>
                <a:cs typeface="Arial"/>
              </a:rPr>
              <a:t> </a:t>
            </a:r>
            <a:r>
              <a:rPr sz="650" spc="30" dirty="0">
                <a:solidFill>
                  <a:srgbClr val="231F20"/>
                </a:solidFill>
                <a:latin typeface="Arial"/>
                <a:cs typeface="Arial"/>
              </a:rPr>
              <a:t>в</a:t>
            </a:r>
            <a:r>
              <a:rPr sz="650" spc="40" dirty="0">
                <a:solidFill>
                  <a:srgbClr val="231F20"/>
                </a:solidFill>
                <a:latin typeface="Arial"/>
                <a:cs typeface="Arial"/>
              </a:rPr>
              <a:t> котором </a:t>
            </a:r>
            <a:r>
              <a:rPr sz="650" spc="45" dirty="0">
                <a:solidFill>
                  <a:srgbClr val="231F20"/>
                </a:solidFill>
                <a:latin typeface="Arial"/>
                <a:cs typeface="Arial"/>
              </a:rPr>
              <a:t>он</a:t>
            </a:r>
            <a:r>
              <a:rPr sz="650" spc="35" dirty="0">
                <a:solidFill>
                  <a:srgbClr val="231F20"/>
                </a:solidFill>
                <a:latin typeface="Arial"/>
                <a:cs typeface="Arial"/>
              </a:rPr>
              <a:t>а</a:t>
            </a:r>
            <a:r>
              <a:rPr sz="650" spc="40" dirty="0">
                <a:solidFill>
                  <a:srgbClr val="231F20"/>
                </a:solidFill>
                <a:latin typeface="Arial"/>
                <a:cs typeface="Arial"/>
              </a:rPr>
              <a:t> </a:t>
            </a:r>
            <a:r>
              <a:rPr sz="650" spc="50" dirty="0">
                <a:solidFill>
                  <a:srgbClr val="231F20"/>
                </a:solidFill>
                <a:latin typeface="Arial"/>
                <a:cs typeface="Arial"/>
              </a:rPr>
              <a:t>был</a:t>
            </a:r>
            <a:r>
              <a:rPr sz="650" spc="35" dirty="0">
                <a:solidFill>
                  <a:srgbClr val="231F20"/>
                </a:solidFill>
                <a:latin typeface="Arial"/>
                <a:cs typeface="Arial"/>
              </a:rPr>
              <a:t>а</a:t>
            </a:r>
            <a:r>
              <a:rPr sz="650" spc="40" dirty="0">
                <a:solidFill>
                  <a:srgbClr val="231F20"/>
                </a:solidFill>
                <a:latin typeface="Arial"/>
                <a:cs typeface="Arial"/>
              </a:rPr>
              <a:t> </a:t>
            </a:r>
            <a:r>
              <a:rPr sz="650" spc="45" dirty="0">
                <a:solidFill>
                  <a:srgbClr val="231F20"/>
                </a:solidFill>
                <a:latin typeface="Arial"/>
                <a:cs typeface="Arial"/>
              </a:rPr>
              <a:t>доставлен</a:t>
            </a:r>
            <a:r>
              <a:rPr sz="650" spc="35" dirty="0">
                <a:solidFill>
                  <a:srgbClr val="231F20"/>
                </a:solidFill>
                <a:latin typeface="Arial"/>
                <a:cs typeface="Arial"/>
              </a:rPr>
              <a:t>а</a:t>
            </a:r>
            <a:r>
              <a:rPr sz="650" spc="40" dirty="0">
                <a:solidFill>
                  <a:srgbClr val="231F20"/>
                </a:solidFill>
                <a:latin typeface="Arial"/>
                <a:cs typeface="Arial"/>
              </a:rPr>
              <a:t> </a:t>
            </a:r>
            <a:r>
              <a:rPr sz="650" spc="45" dirty="0">
                <a:solidFill>
                  <a:srgbClr val="231F20"/>
                </a:solidFill>
                <a:latin typeface="Arial"/>
                <a:cs typeface="Arial"/>
              </a:rPr>
              <a:t>о</a:t>
            </a:r>
            <a:r>
              <a:rPr sz="650" spc="25" dirty="0">
                <a:solidFill>
                  <a:srgbClr val="231F20"/>
                </a:solidFill>
                <a:latin typeface="Arial"/>
                <a:cs typeface="Arial"/>
              </a:rPr>
              <a:t>т</a:t>
            </a:r>
            <a:r>
              <a:rPr sz="650" spc="40" dirty="0">
                <a:solidFill>
                  <a:srgbClr val="231F20"/>
                </a:solidFill>
                <a:latin typeface="Arial"/>
                <a:cs typeface="Arial"/>
              </a:rPr>
              <a:t> </a:t>
            </a:r>
            <a:r>
              <a:rPr sz="650" spc="45" dirty="0">
                <a:solidFill>
                  <a:srgbClr val="231F20"/>
                </a:solidFill>
                <a:latin typeface="Arial"/>
                <a:cs typeface="Arial"/>
              </a:rPr>
              <a:t>изготовителя</a:t>
            </a:r>
            <a:r>
              <a:rPr sz="650" spc="15" dirty="0">
                <a:solidFill>
                  <a:srgbClr val="231F20"/>
                </a:solidFill>
                <a:latin typeface="Arial"/>
                <a:cs typeface="Arial"/>
              </a:rPr>
              <a:t>.</a:t>
            </a:r>
            <a:r>
              <a:rPr sz="650" spc="40" dirty="0">
                <a:solidFill>
                  <a:srgbClr val="231F20"/>
                </a:solidFill>
                <a:latin typeface="Arial"/>
                <a:cs typeface="Arial"/>
              </a:rPr>
              <a:t> </a:t>
            </a:r>
            <a:r>
              <a:rPr sz="650" u="sng" spc="60" dirty="0">
                <a:solidFill>
                  <a:srgbClr val="231F20"/>
                </a:solidFill>
                <a:latin typeface="Arial"/>
                <a:cs typeface="Arial"/>
              </a:rPr>
              <a:t>РЕМОН</a:t>
            </a:r>
            <a:r>
              <a:rPr sz="650" u="sng" spc="40" dirty="0">
                <a:solidFill>
                  <a:srgbClr val="231F20"/>
                </a:solidFill>
                <a:latin typeface="Arial"/>
                <a:cs typeface="Arial"/>
              </a:rPr>
              <a:t>Т</a:t>
            </a:r>
            <a:r>
              <a:rPr sz="650" spc="30" dirty="0">
                <a:solidFill>
                  <a:srgbClr val="231F20"/>
                </a:solidFill>
                <a:latin typeface="Arial"/>
                <a:cs typeface="Arial"/>
              </a:rPr>
              <a:t> </a:t>
            </a:r>
            <a:r>
              <a:rPr sz="650" spc="35" dirty="0">
                <a:solidFill>
                  <a:srgbClr val="231F20"/>
                </a:solidFill>
                <a:latin typeface="Arial"/>
                <a:cs typeface="Arial"/>
              </a:rPr>
              <a:t>–</a:t>
            </a:r>
            <a:r>
              <a:rPr sz="650" spc="40" dirty="0">
                <a:solidFill>
                  <a:srgbClr val="231F20"/>
                </a:solidFill>
                <a:latin typeface="Arial"/>
                <a:cs typeface="Arial"/>
              </a:rPr>
              <a:t> </a:t>
            </a:r>
            <a:r>
              <a:rPr sz="650" spc="50" dirty="0">
                <a:solidFill>
                  <a:srgbClr val="231F20"/>
                </a:solidFill>
                <a:latin typeface="Arial"/>
                <a:cs typeface="Arial"/>
              </a:rPr>
              <a:t>Если</a:t>
            </a:r>
            <a:r>
              <a:rPr sz="650" spc="25" dirty="0">
                <a:solidFill>
                  <a:srgbClr val="231F20"/>
                </a:solidFill>
                <a:latin typeface="Arial"/>
                <a:cs typeface="Arial"/>
              </a:rPr>
              <a:t> </a:t>
            </a:r>
            <a:r>
              <a:rPr sz="650" spc="45" dirty="0">
                <a:solidFill>
                  <a:srgbClr val="231F20"/>
                </a:solidFill>
                <a:latin typeface="Arial"/>
                <a:cs typeface="Arial"/>
              </a:rPr>
              <a:t>издели</a:t>
            </a:r>
            <a:r>
              <a:rPr sz="650" spc="35" dirty="0">
                <a:solidFill>
                  <a:srgbClr val="231F20"/>
                </a:solidFill>
                <a:latin typeface="Arial"/>
                <a:cs typeface="Arial"/>
              </a:rPr>
              <a:t>е</a:t>
            </a:r>
            <a:r>
              <a:rPr sz="650" spc="40" dirty="0">
                <a:solidFill>
                  <a:srgbClr val="231F20"/>
                </a:solidFill>
                <a:latin typeface="Arial"/>
                <a:cs typeface="Arial"/>
              </a:rPr>
              <a:t> </a:t>
            </a:r>
            <a:r>
              <a:rPr sz="650" spc="45" dirty="0">
                <a:solidFill>
                  <a:srgbClr val="231F20"/>
                </a:solidFill>
                <a:latin typeface="Arial"/>
                <a:cs typeface="Arial"/>
              </a:rPr>
              <a:t>повреждено</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он</a:t>
            </a:r>
            <a:r>
              <a:rPr sz="650" spc="35" dirty="0">
                <a:solidFill>
                  <a:srgbClr val="231F20"/>
                </a:solidFill>
                <a:latin typeface="Arial"/>
                <a:cs typeface="Arial"/>
              </a:rPr>
              <a:t>о</a:t>
            </a:r>
            <a:r>
              <a:rPr sz="650" spc="40" dirty="0">
                <a:solidFill>
                  <a:srgbClr val="231F20"/>
                </a:solidFill>
                <a:latin typeface="Arial"/>
                <a:cs typeface="Arial"/>
              </a:rPr>
              <a:t> </a:t>
            </a:r>
            <a:r>
              <a:rPr sz="650" spc="45" dirty="0">
                <a:solidFill>
                  <a:srgbClr val="231F20"/>
                </a:solidFill>
                <a:latin typeface="Arial"/>
                <a:cs typeface="Arial"/>
              </a:rPr>
              <a:t>н</a:t>
            </a:r>
            <a:r>
              <a:rPr sz="650" spc="35" dirty="0">
                <a:solidFill>
                  <a:srgbClr val="231F20"/>
                </a:solidFill>
                <a:latin typeface="Arial"/>
                <a:cs typeface="Arial"/>
              </a:rPr>
              <a:t>е</a:t>
            </a:r>
            <a:r>
              <a:rPr sz="650" spc="40" dirty="0">
                <a:solidFill>
                  <a:srgbClr val="231F20"/>
                </a:solidFill>
                <a:latin typeface="Arial"/>
                <a:cs typeface="Arial"/>
              </a:rPr>
              <a:t> </a:t>
            </a:r>
            <a:r>
              <a:rPr sz="650" spc="50" dirty="0">
                <a:solidFill>
                  <a:srgbClr val="231F20"/>
                </a:solidFill>
                <a:latin typeface="Arial"/>
                <a:cs typeface="Arial"/>
              </a:rPr>
              <a:t>см</a:t>
            </a:r>
            <a:r>
              <a:rPr sz="650" spc="45" dirty="0">
                <a:solidFill>
                  <a:srgbClr val="231F20"/>
                </a:solidFill>
                <a:latin typeface="Arial"/>
                <a:cs typeface="Arial"/>
              </a:rPr>
              <a:t>оже</a:t>
            </a:r>
            <a:r>
              <a:rPr sz="650" spc="25" dirty="0">
                <a:solidFill>
                  <a:srgbClr val="231F20"/>
                </a:solidFill>
                <a:latin typeface="Arial"/>
                <a:cs typeface="Arial"/>
              </a:rPr>
              <a:t>т</a:t>
            </a:r>
            <a:r>
              <a:rPr sz="650" spc="40" dirty="0">
                <a:solidFill>
                  <a:srgbClr val="231F20"/>
                </a:solidFill>
                <a:latin typeface="Arial"/>
                <a:cs typeface="Arial"/>
              </a:rPr>
              <a:t> </a:t>
            </a:r>
            <a:r>
              <a:rPr sz="650" spc="45" dirty="0">
                <a:solidFill>
                  <a:srgbClr val="231F20"/>
                </a:solidFill>
                <a:latin typeface="Arial"/>
                <a:cs typeface="Arial"/>
              </a:rPr>
              <a:t>обеспечит</a:t>
            </a:r>
            <a:r>
              <a:rPr sz="650" spc="35" dirty="0">
                <a:solidFill>
                  <a:srgbClr val="231F20"/>
                </a:solidFill>
                <a:latin typeface="Arial"/>
                <a:cs typeface="Arial"/>
              </a:rPr>
              <a:t>ь</a:t>
            </a:r>
            <a:r>
              <a:rPr sz="650" spc="40" dirty="0">
                <a:solidFill>
                  <a:srgbClr val="231F20"/>
                </a:solidFill>
                <a:latin typeface="Arial"/>
                <a:cs typeface="Arial"/>
              </a:rPr>
              <a:t> </a:t>
            </a:r>
            <a:r>
              <a:rPr sz="650" spc="50" dirty="0">
                <a:solidFill>
                  <a:srgbClr val="231F20"/>
                </a:solidFill>
                <a:latin typeface="Arial"/>
                <a:cs typeface="Arial"/>
              </a:rPr>
              <a:t>максимальны</a:t>
            </a:r>
            <a:r>
              <a:rPr sz="650" spc="35" dirty="0">
                <a:solidFill>
                  <a:srgbClr val="231F20"/>
                </a:solidFill>
                <a:latin typeface="Arial"/>
                <a:cs typeface="Arial"/>
              </a:rPr>
              <a:t>й</a:t>
            </a:r>
            <a:r>
              <a:rPr sz="650" spc="40" dirty="0">
                <a:solidFill>
                  <a:srgbClr val="231F20"/>
                </a:solidFill>
                <a:latin typeface="Arial"/>
                <a:cs typeface="Arial"/>
              </a:rPr>
              <a:t> </a:t>
            </a:r>
            <a:r>
              <a:rPr sz="650" spc="45" dirty="0">
                <a:solidFill>
                  <a:srgbClr val="231F20"/>
                </a:solidFill>
                <a:latin typeface="Arial"/>
                <a:cs typeface="Arial"/>
              </a:rPr>
              <a:t>уровен</a:t>
            </a:r>
            <a:r>
              <a:rPr sz="650" spc="30" dirty="0">
                <a:solidFill>
                  <a:srgbClr val="231F20"/>
                </a:solidFill>
                <a:latin typeface="Arial"/>
                <a:cs typeface="Arial"/>
              </a:rPr>
              <a:t>ь</a:t>
            </a:r>
            <a:r>
              <a:rPr sz="650" spc="40" dirty="0">
                <a:solidFill>
                  <a:srgbClr val="231F20"/>
                </a:solidFill>
                <a:latin typeface="Arial"/>
                <a:cs typeface="Arial"/>
              </a:rPr>
              <a:t> </a:t>
            </a:r>
            <a:r>
              <a:rPr sz="650" spc="50" dirty="0">
                <a:solidFill>
                  <a:srgbClr val="231F20"/>
                </a:solidFill>
                <a:latin typeface="Arial"/>
                <a:cs typeface="Arial"/>
              </a:rPr>
              <a:t>защиты</a:t>
            </a:r>
            <a:r>
              <a:rPr sz="650" spc="15" dirty="0">
                <a:solidFill>
                  <a:srgbClr val="231F20"/>
                </a:solidFill>
                <a:latin typeface="Arial"/>
                <a:cs typeface="Arial"/>
              </a:rPr>
              <a:t>,</a:t>
            </a:r>
            <a:r>
              <a:rPr sz="650" spc="40" dirty="0">
                <a:solidFill>
                  <a:srgbClr val="231F20"/>
                </a:solidFill>
                <a:latin typeface="Arial"/>
                <a:cs typeface="Arial"/>
              </a:rPr>
              <a:t> </a:t>
            </a:r>
            <a:r>
              <a:rPr sz="650" spc="35" dirty="0">
                <a:solidFill>
                  <a:srgbClr val="231F20"/>
                </a:solidFill>
                <a:latin typeface="Arial"/>
                <a:cs typeface="Arial"/>
              </a:rPr>
              <a:t>и</a:t>
            </a:r>
            <a:r>
              <a:rPr sz="650" spc="40" dirty="0">
                <a:solidFill>
                  <a:srgbClr val="231F20"/>
                </a:solidFill>
                <a:latin typeface="Arial"/>
                <a:cs typeface="Arial"/>
              </a:rPr>
              <a:t> </a:t>
            </a:r>
            <a:r>
              <a:rPr sz="650" spc="45" dirty="0">
                <a:solidFill>
                  <a:srgbClr val="231F20"/>
                </a:solidFill>
                <a:latin typeface="Arial"/>
                <a:cs typeface="Arial"/>
              </a:rPr>
              <a:t>поэтом</a:t>
            </a:r>
            <a:r>
              <a:rPr sz="650" spc="30" dirty="0">
                <a:solidFill>
                  <a:srgbClr val="231F20"/>
                </a:solidFill>
                <a:latin typeface="Arial"/>
                <a:cs typeface="Arial"/>
              </a:rPr>
              <a:t>у</a:t>
            </a:r>
            <a:r>
              <a:rPr sz="650" spc="40" dirty="0">
                <a:solidFill>
                  <a:srgbClr val="231F20"/>
                </a:solidFill>
                <a:latin typeface="Arial"/>
                <a:cs typeface="Arial"/>
              </a:rPr>
              <a:t> </a:t>
            </a:r>
            <a:r>
              <a:rPr sz="650" spc="45" dirty="0">
                <a:solidFill>
                  <a:srgbClr val="231F20"/>
                </a:solidFill>
                <a:latin typeface="Arial"/>
                <a:cs typeface="Arial"/>
              </a:rPr>
              <a:t>он</a:t>
            </a:r>
            <a:r>
              <a:rPr sz="650" spc="35" dirty="0">
                <a:solidFill>
                  <a:srgbClr val="231F20"/>
                </a:solidFill>
                <a:latin typeface="Arial"/>
                <a:cs typeface="Arial"/>
              </a:rPr>
              <a:t>о</a:t>
            </a:r>
            <a:r>
              <a:rPr sz="650" spc="40" dirty="0">
                <a:solidFill>
                  <a:srgbClr val="231F20"/>
                </a:solidFill>
                <a:latin typeface="Arial"/>
                <a:cs typeface="Arial"/>
              </a:rPr>
              <a:t> </a:t>
            </a:r>
            <a:r>
              <a:rPr sz="650" spc="45" dirty="0">
                <a:solidFill>
                  <a:srgbClr val="231F20"/>
                </a:solidFill>
                <a:latin typeface="Arial"/>
                <a:cs typeface="Arial"/>
              </a:rPr>
              <a:t>дожн</a:t>
            </a:r>
            <a:r>
              <a:rPr sz="650" spc="35" dirty="0">
                <a:solidFill>
                  <a:srgbClr val="231F20"/>
                </a:solidFill>
                <a:latin typeface="Arial"/>
                <a:cs typeface="Arial"/>
              </a:rPr>
              <a:t>о</a:t>
            </a:r>
            <a:r>
              <a:rPr sz="650" spc="40" dirty="0">
                <a:solidFill>
                  <a:srgbClr val="231F20"/>
                </a:solidFill>
                <a:latin typeface="Arial"/>
                <a:cs typeface="Arial"/>
              </a:rPr>
              <a:t> </a:t>
            </a:r>
            <a:r>
              <a:rPr sz="650" spc="50" dirty="0">
                <a:solidFill>
                  <a:srgbClr val="231F20"/>
                </a:solidFill>
                <a:latin typeface="Arial"/>
                <a:cs typeface="Arial"/>
              </a:rPr>
              <a:t>быт</a:t>
            </a:r>
            <a:r>
              <a:rPr sz="650" spc="35" dirty="0">
                <a:solidFill>
                  <a:srgbClr val="231F20"/>
                </a:solidFill>
                <a:latin typeface="Arial"/>
                <a:cs typeface="Arial"/>
              </a:rPr>
              <a:t>ь</a:t>
            </a:r>
            <a:r>
              <a:rPr sz="650" spc="40" dirty="0">
                <a:solidFill>
                  <a:srgbClr val="231F20"/>
                </a:solidFill>
                <a:latin typeface="Arial"/>
                <a:cs typeface="Arial"/>
              </a:rPr>
              <a:t> </a:t>
            </a:r>
            <a:r>
              <a:rPr sz="650" spc="45" dirty="0">
                <a:solidFill>
                  <a:srgbClr val="231F20"/>
                </a:solidFill>
                <a:latin typeface="Arial"/>
                <a:cs typeface="Arial"/>
              </a:rPr>
              <a:t>незамедлительн</a:t>
            </a:r>
            <a:r>
              <a:rPr sz="650" spc="35" dirty="0">
                <a:solidFill>
                  <a:srgbClr val="231F20"/>
                </a:solidFill>
                <a:latin typeface="Arial"/>
                <a:cs typeface="Arial"/>
              </a:rPr>
              <a:t>о</a:t>
            </a:r>
            <a:r>
              <a:rPr sz="650" spc="40" dirty="0">
                <a:solidFill>
                  <a:srgbClr val="231F20"/>
                </a:solidFill>
                <a:latin typeface="Arial"/>
                <a:cs typeface="Arial"/>
              </a:rPr>
              <a:t> </a:t>
            </a:r>
            <a:r>
              <a:rPr sz="650" spc="45" dirty="0">
                <a:solidFill>
                  <a:srgbClr val="231F20"/>
                </a:solidFill>
                <a:latin typeface="Arial"/>
                <a:cs typeface="Arial"/>
              </a:rPr>
              <a:t>заменен</a:t>
            </a:r>
            <a:r>
              <a:rPr sz="650" spc="35" dirty="0">
                <a:solidFill>
                  <a:srgbClr val="231F20"/>
                </a:solidFill>
                <a:latin typeface="Arial"/>
                <a:cs typeface="Arial"/>
              </a:rPr>
              <a:t>о</a:t>
            </a:r>
            <a:r>
              <a:rPr sz="650" spc="40" dirty="0">
                <a:solidFill>
                  <a:srgbClr val="231F20"/>
                </a:solidFill>
                <a:latin typeface="Arial"/>
                <a:cs typeface="Arial"/>
              </a:rPr>
              <a:t> </a:t>
            </a:r>
            <a:r>
              <a:rPr sz="650" spc="50" dirty="0">
                <a:solidFill>
                  <a:srgbClr val="231F20"/>
                </a:solidFill>
                <a:latin typeface="Arial"/>
                <a:cs typeface="Arial"/>
              </a:rPr>
              <a:t>или</a:t>
            </a:r>
            <a:r>
              <a:rPr sz="650" spc="25" dirty="0">
                <a:solidFill>
                  <a:srgbClr val="231F20"/>
                </a:solidFill>
                <a:latin typeface="Arial"/>
                <a:cs typeface="Arial"/>
              </a:rPr>
              <a:t> </a:t>
            </a:r>
            <a:r>
              <a:rPr sz="650" spc="45" dirty="0">
                <a:solidFill>
                  <a:srgbClr val="231F20"/>
                </a:solidFill>
                <a:latin typeface="Arial"/>
                <a:cs typeface="Arial"/>
              </a:rPr>
              <a:t>отремонтировано</a:t>
            </a:r>
            <a:r>
              <a:rPr sz="650" spc="15" dirty="0">
                <a:solidFill>
                  <a:srgbClr val="231F20"/>
                </a:solidFill>
                <a:latin typeface="Arial"/>
                <a:cs typeface="Arial"/>
              </a:rPr>
              <a:t>.</a:t>
            </a:r>
            <a:r>
              <a:rPr sz="650" spc="40" dirty="0">
                <a:solidFill>
                  <a:srgbClr val="231F20"/>
                </a:solidFill>
                <a:latin typeface="Arial"/>
                <a:cs typeface="Arial"/>
              </a:rPr>
              <a:t> Никогд</a:t>
            </a:r>
            <a:r>
              <a:rPr sz="650" spc="35" dirty="0">
                <a:solidFill>
                  <a:srgbClr val="231F20"/>
                </a:solidFill>
                <a:latin typeface="Arial"/>
                <a:cs typeface="Arial"/>
              </a:rPr>
              <a:t>а</a:t>
            </a:r>
            <a:r>
              <a:rPr sz="650" spc="40" dirty="0">
                <a:solidFill>
                  <a:srgbClr val="231F20"/>
                </a:solidFill>
                <a:latin typeface="Arial"/>
                <a:cs typeface="Arial"/>
              </a:rPr>
              <a:t> </a:t>
            </a:r>
            <a:r>
              <a:rPr sz="650" spc="45" dirty="0">
                <a:solidFill>
                  <a:srgbClr val="231F20"/>
                </a:solidFill>
                <a:latin typeface="Arial"/>
                <a:cs typeface="Arial"/>
              </a:rPr>
              <a:t>н</a:t>
            </a:r>
            <a:r>
              <a:rPr sz="650" spc="35" dirty="0">
                <a:solidFill>
                  <a:srgbClr val="231F20"/>
                </a:solidFill>
                <a:latin typeface="Arial"/>
                <a:cs typeface="Arial"/>
              </a:rPr>
              <a:t>е</a:t>
            </a:r>
            <a:r>
              <a:rPr sz="650" spc="40" dirty="0">
                <a:solidFill>
                  <a:srgbClr val="231F20"/>
                </a:solidFill>
                <a:latin typeface="Arial"/>
                <a:cs typeface="Arial"/>
              </a:rPr>
              <a:t> использоват</a:t>
            </a:r>
            <a:r>
              <a:rPr sz="650" spc="30" dirty="0">
                <a:solidFill>
                  <a:srgbClr val="231F20"/>
                </a:solidFill>
                <a:latin typeface="Arial"/>
                <a:cs typeface="Arial"/>
              </a:rPr>
              <a:t>ь</a:t>
            </a:r>
            <a:r>
              <a:rPr sz="650" spc="40" dirty="0">
                <a:solidFill>
                  <a:srgbClr val="231F20"/>
                </a:solidFill>
                <a:latin typeface="Arial"/>
                <a:cs typeface="Arial"/>
              </a:rPr>
              <a:t> </a:t>
            </a:r>
            <a:r>
              <a:rPr sz="650" spc="45" dirty="0">
                <a:solidFill>
                  <a:srgbClr val="231F20"/>
                </a:solidFill>
                <a:latin typeface="Arial"/>
                <a:cs typeface="Arial"/>
              </a:rPr>
              <a:t>повреждённо</a:t>
            </a:r>
            <a:r>
              <a:rPr sz="650" spc="35" dirty="0">
                <a:solidFill>
                  <a:srgbClr val="231F20"/>
                </a:solidFill>
                <a:latin typeface="Arial"/>
                <a:cs typeface="Arial"/>
              </a:rPr>
              <a:t>е</a:t>
            </a:r>
            <a:r>
              <a:rPr sz="650" spc="40" dirty="0">
                <a:solidFill>
                  <a:srgbClr val="231F20"/>
                </a:solidFill>
                <a:latin typeface="Arial"/>
                <a:cs typeface="Arial"/>
              </a:rPr>
              <a:t> </a:t>
            </a:r>
            <a:r>
              <a:rPr sz="650" spc="45" dirty="0">
                <a:solidFill>
                  <a:srgbClr val="231F20"/>
                </a:solidFill>
                <a:latin typeface="Arial"/>
                <a:cs typeface="Arial"/>
              </a:rPr>
              <a:t>изделие</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Ремон</a:t>
            </a:r>
            <a:r>
              <a:rPr sz="650" spc="25" dirty="0">
                <a:solidFill>
                  <a:srgbClr val="231F20"/>
                </a:solidFill>
                <a:latin typeface="Arial"/>
                <a:cs typeface="Arial"/>
              </a:rPr>
              <a:t>т</a:t>
            </a:r>
            <a:r>
              <a:rPr sz="650" spc="40" dirty="0">
                <a:solidFill>
                  <a:srgbClr val="231F20"/>
                </a:solidFill>
                <a:latin typeface="Arial"/>
                <a:cs typeface="Arial"/>
              </a:rPr>
              <a:t> данног</a:t>
            </a:r>
            <a:r>
              <a:rPr sz="650" spc="35" dirty="0">
                <a:solidFill>
                  <a:srgbClr val="231F20"/>
                </a:solidFill>
                <a:latin typeface="Arial"/>
                <a:cs typeface="Arial"/>
              </a:rPr>
              <a:t>о</a:t>
            </a:r>
            <a:r>
              <a:rPr sz="650" spc="40" dirty="0">
                <a:solidFill>
                  <a:srgbClr val="231F20"/>
                </a:solidFill>
                <a:latin typeface="Arial"/>
                <a:cs typeface="Arial"/>
              </a:rPr>
              <a:t> </a:t>
            </a:r>
            <a:r>
              <a:rPr sz="650" spc="45" dirty="0">
                <a:solidFill>
                  <a:srgbClr val="231F20"/>
                </a:solidFill>
                <a:latin typeface="Arial"/>
                <a:cs typeface="Arial"/>
              </a:rPr>
              <a:t>издели</a:t>
            </a:r>
            <a:r>
              <a:rPr sz="650" spc="35" dirty="0">
                <a:solidFill>
                  <a:srgbClr val="231F20"/>
                </a:solidFill>
                <a:latin typeface="Arial"/>
                <a:cs typeface="Arial"/>
              </a:rPr>
              <a:t>я</a:t>
            </a:r>
            <a:r>
              <a:rPr sz="650" spc="40" dirty="0">
                <a:solidFill>
                  <a:srgbClr val="231F20"/>
                </a:solidFill>
                <a:latin typeface="Arial"/>
                <a:cs typeface="Arial"/>
              </a:rPr>
              <a:t> допускаетс</a:t>
            </a:r>
            <a:r>
              <a:rPr sz="650" spc="35" dirty="0">
                <a:solidFill>
                  <a:srgbClr val="231F20"/>
                </a:solidFill>
                <a:latin typeface="Arial"/>
                <a:cs typeface="Arial"/>
              </a:rPr>
              <a:t>я</a:t>
            </a:r>
            <a:r>
              <a:rPr sz="650" spc="40" dirty="0">
                <a:solidFill>
                  <a:srgbClr val="231F20"/>
                </a:solidFill>
                <a:latin typeface="Arial"/>
                <a:cs typeface="Arial"/>
              </a:rPr>
              <a:t> тольк</a:t>
            </a:r>
            <a:r>
              <a:rPr sz="650" spc="35" dirty="0">
                <a:solidFill>
                  <a:srgbClr val="231F20"/>
                </a:solidFill>
                <a:latin typeface="Arial"/>
                <a:cs typeface="Arial"/>
              </a:rPr>
              <a:t>о</a:t>
            </a:r>
            <a:r>
              <a:rPr sz="650" spc="40" dirty="0">
                <a:solidFill>
                  <a:srgbClr val="231F20"/>
                </a:solidFill>
                <a:latin typeface="Arial"/>
                <a:cs typeface="Arial"/>
              </a:rPr>
              <a:t> </a:t>
            </a:r>
            <a:r>
              <a:rPr sz="650" spc="30" dirty="0">
                <a:solidFill>
                  <a:srgbClr val="231F20"/>
                </a:solidFill>
                <a:latin typeface="Arial"/>
                <a:cs typeface="Arial"/>
              </a:rPr>
              <a:t>в</a:t>
            </a:r>
            <a:r>
              <a:rPr sz="650" spc="40" dirty="0">
                <a:solidFill>
                  <a:srgbClr val="231F20"/>
                </a:solidFill>
                <a:latin typeface="Arial"/>
                <a:cs typeface="Arial"/>
              </a:rPr>
              <a:t> том случае</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есл</a:t>
            </a:r>
            <a:r>
              <a:rPr sz="650" spc="35" dirty="0">
                <a:solidFill>
                  <a:srgbClr val="231F20"/>
                </a:solidFill>
                <a:latin typeface="Arial"/>
                <a:cs typeface="Arial"/>
              </a:rPr>
              <a:t>и</a:t>
            </a:r>
            <a:r>
              <a:rPr sz="650" spc="40" dirty="0">
                <a:solidFill>
                  <a:srgbClr val="231F20"/>
                </a:solidFill>
                <a:latin typeface="Arial"/>
                <a:cs typeface="Arial"/>
              </a:rPr>
              <a:t> </a:t>
            </a:r>
            <a:r>
              <a:rPr sz="650" spc="45" dirty="0">
                <a:solidFill>
                  <a:srgbClr val="231F20"/>
                </a:solidFill>
                <a:latin typeface="Arial"/>
                <a:cs typeface="Arial"/>
              </a:rPr>
              <a:t>о</a:t>
            </a:r>
            <a:r>
              <a:rPr sz="650" spc="35" dirty="0">
                <a:solidFill>
                  <a:srgbClr val="231F20"/>
                </a:solidFill>
                <a:latin typeface="Arial"/>
                <a:cs typeface="Arial"/>
              </a:rPr>
              <a:t>н</a:t>
            </a:r>
            <a:r>
              <a:rPr sz="650" spc="40" dirty="0">
                <a:solidFill>
                  <a:srgbClr val="231F20"/>
                </a:solidFill>
                <a:latin typeface="Arial"/>
                <a:cs typeface="Arial"/>
              </a:rPr>
              <a:t> </a:t>
            </a:r>
            <a:r>
              <a:rPr sz="650" spc="45" dirty="0">
                <a:solidFill>
                  <a:srgbClr val="231F20"/>
                </a:solidFill>
                <a:latin typeface="Arial"/>
                <a:cs typeface="Arial"/>
              </a:rPr>
              <a:t>н</a:t>
            </a:r>
            <a:r>
              <a:rPr sz="650" spc="35" dirty="0">
                <a:solidFill>
                  <a:srgbClr val="231F20"/>
                </a:solidFill>
                <a:latin typeface="Arial"/>
                <a:cs typeface="Arial"/>
              </a:rPr>
              <a:t>е</a:t>
            </a:r>
            <a:r>
              <a:rPr sz="650" spc="40" dirty="0">
                <a:solidFill>
                  <a:srgbClr val="231F20"/>
                </a:solidFill>
                <a:latin typeface="Arial"/>
                <a:cs typeface="Arial"/>
              </a:rPr>
              <a:t> затрагивает</a:t>
            </a:r>
            <a:r>
              <a:rPr sz="650" spc="25" dirty="0">
                <a:solidFill>
                  <a:srgbClr val="231F20"/>
                </a:solidFill>
                <a:latin typeface="Arial"/>
                <a:cs typeface="Arial"/>
              </a:rPr>
              <a:t> </a:t>
            </a:r>
            <a:r>
              <a:rPr sz="650" spc="45" dirty="0">
                <a:solidFill>
                  <a:srgbClr val="231F20"/>
                </a:solidFill>
                <a:latin typeface="Arial"/>
                <a:cs typeface="Arial"/>
              </a:rPr>
              <a:t>определённы</a:t>
            </a:r>
            <a:r>
              <a:rPr sz="650" spc="35" dirty="0">
                <a:solidFill>
                  <a:srgbClr val="231F20"/>
                </a:solidFill>
                <a:latin typeface="Arial"/>
                <a:cs typeface="Arial"/>
              </a:rPr>
              <a:t>е</a:t>
            </a:r>
            <a:r>
              <a:rPr sz="650" spc="40" dirty="0">
                <a:solidFill>
                  <a:srgbClr val="231F20"/>
                </a:solidFill>
                <a:latin typeface="Arial"/>
                <a:cs typeface="Arial"/>
              </a:rPr>
              <a:t> характеристик</a:t>
            </a:r>
            <a:r>
              <a:rPr sz="650" spc="35" dirty="0">
                <a:solidFill>
                  <a:srgbClr val="231F20"/>
                </a:solidFill>
                <a:latin typeface="Arial"/>
                <a:cs typeface="Arial"/>
              </a:rPr>
              <a:t>и</a:t>
            </a:r>
            <a:r>
              <a:rPr sz="650" spc="40" dirty="0">
                <a:solidFill>
                  <a:srgbClr val="231F20"/>
                </a:solidFill>
                <a:latin typeface="Arial"/>
                <a:cs typeface="Arial"/>
              </a:rPr>
              <a:t> </a:t>
            </a:r>
            <a:r>
              <a:rPr sz="650" spc="45" dirty="0">
                <a:solidFill>
                  <a:srgbClr val="231F20"/>
                </a:solidFill>
                <a:latin typeface="Arial"/>
                <a:cs typeface="Arial"/>
              </a:rPr>
              <a:t>данно</a:t>
            </a:r>
            <a:r>
              <a:rPr sz="650" spc="35" dirty="0">
                <a:solidFill>
                  <a:srgbClr val="231F20"/>
                </a:solidFill>
                <a:latin typeface="Arial"/>
                <a:cs typeface="Arial"/>
              </a:rPr>
              <a:t>й</a:t>
            </a:r>
            <a:r>
              <a:rPr sz="650" spc="40" dirty="0">
                <a:solidFill>
                  <a:srgbClr val="231F20"/>
                </a:solidFill>
                <a:latin typeface="Arial"/>
                <a:cs typeface="Arial"/>
              </a:rPr>
              <a:t> </a:t>
            </a:r>
            <a:r>
              <a:rPr sz="650" spc="45" dirty="0">
                <a:solidFill>
                  <a:srgbClr val="231F20"/>
                </a:solidFill>
                <a:latin typeface="Arial"/>
                <a:cs typeface="Arial"/>
              </a:rPr>
              <a:t>одежд</a:t>
            </a:r>
            <a:r>
              <a:rPr sz="650" spc="60" dirty="0">
                <a:solidFill>
                  <a:srgbClr val="231F20"/>
                </a:solidFill>
                <a:latin typeface="Arial"/>
                <a:cs typeface="Arial"/>
              </a:rPr>
              <a:t>ы</a:t>
            </a:r>
            <a:r>
              <a:rPr sz="650" spc="15" dirty="0">
                <a:solidFill>
                  <a:srgbClr val="231F20"/>
                </a:solidFill>
                <a:latin typeface="Arial"/>
                <a:cs typeface="Arial"/>
              </a:rPr>
              <a:t>.</a:t>
            </a:r>
            <a:r>
              <a:rPr sz="650" spc="40" dirty="0">
                <a:solidFill>
                  <a:srgbClr val="231F20"/>
                </a:solidFill>
                <a:latin typeface="Arial"/>
                <a:cs typeface="Arial"/>
              </a:rPr>
              <a:t> </a:t>
            </a:r>
            <a:r>
              <a:rPr sz="650" spc="50" dirty="0">
                <a:solidFill>
                  <a:srgbClr val="231F20"/>
                </a:solidFill>
                <a:latin typeface="Arial"/>
                <a:cs typeface="Arial"/>
              </a:rPr>
              <a:t>Есл</a:t>
            </a:r>
            <a:r>
              <a:rPr sz="650" spc="35" dirty="0">
                <a:solidFill>
                  <a:srgbClr val="231F20"/>
                </a:solidFill>
                <a:latin typeface="Arial"/>
                <a:cs typeface="Arial"/>
              </a:rPr>
              <a:t>и</a:t>
            </a:r>
            <a:r>
              <a:rPr sz="650" spc="40" dirty="0">
                <a:solidFill>
                  <a:srgbClr val="231F20"/>
                </a:solidFill>
                <a:latin typeface="Arial"/>
                <a:cs typeface="Arial"/>
              </a:rPr>
              <a:t> </a:t>
            </a:r>
            <a:r>
              <a:rPr sz="650" spc="45" dirty="0">
                <a:solidFill>
                  <a:srgbClr val="231F20"/>
                </a:solidFill>
                <a:latin typeface="Arial"/>
                <a:cs typeface="Arial"/>
              </a:rPr>
              <a:t>в</a:t>
            </a:r>
            <a:r>
              <a:rPr sz="650" spc="50" dirty="0">
                <a:solidFill>
                  <a:srgbClr val="231F20"/>
                </a:solidFill>
                <a:latin typeface="Arial"/>
                <a:cs typeface="Arial"/>
              </a:rPr>
              <a:t>ы</a:t>
            </a:r>
            <a:r>
              <a:rPr sz="650" spc="40" dirty="0">
                <a:solidFill>
                  <a:srgbClr val="231F20"/>
                </a:solidFill>
                <a:latin typeface="Arial"/>
                <a:cs typeface="Arial"/>
              </a:rPr>
              <a:t> </a:t>
            </a:r>
            <a:r>
              <a:rPr sz="650" spc="45" dirty="0">
                <a:solidFill>
                  <a:srgbClr val="231F20"/>
                </a:solidFill>
                <a:latin typeface="Arial"/>
                <a:cs typeface="Arial"/>
              </a:rPr>
              <a:t>сомневаетесь</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свяжитес</a:t>
            </a:r>
            <a:r>
              <a:rPr sz="650" spc="35" dirty="0">
                <a:solidFill>
                  <a:srgbClr val="231F20"/>
                </a:solidFill>
                <a:latin typeface="Arial"/>
                <a:cs typeface="Arial"/>
              </a:rPr>
              <a:t>ь</a:t>
            </a:r>
            <a:r>
              <a:rPr sz="650" spc="40" dirty="0">
                <a:solidFill>
                  <a:srgbClr val="231F20"/>
                </a:solidFill>
                <a:latin typeface="Arial"/>
                <a:cs typeface="Arial"/>
              </a:rPr>
              <a:t> </a:t>
            </a:r>
            <a:r>
              <a:rPr sz="650" spc="30" dirty="0">
                <a:solidFill>
                  <a:srgbClr val="231F20"/>
                </a:solidFill>
                <a:latin typeface="Arial"/>
                <a:cs typeface="Arial"/>
              </a:rPr>
              <a:t>с</a:t>
            </a:r>
            <a:r>
              <a:rPr sz="650" spc="40" dirty="0">
                <a:solidFill>
                  <a:srgbClr val="231F20"/>
                </a:solidFill>
                <a:latin typeface="Arial"/>
                <a:cs typeface="Arial"/>
              </a:rPr>
              <a:t> </a:t>
            </a:r>
            <a:r>
              <a:rPr sz="650" spc="45" dirty="0">
                <a:solidFill>
                  <a:srgbClr val="231F20"/>
                </a:solidFill>
                <a:latin typeface="Arial"/>
                <a:cs typeface="Arial"/>
              </a:rPr>
              <a:t>изготовителе</a:t>
            </a:r>
            <a:r>
              <a:rPr sz="650" spc="40" dirty="0">
                <a:solidFill>
                  <a:srgbClr val="231F20"/>
                </a:solidFill>
                <a:latin typeface="Arial"/>
                <a:cs typeface="Arial"/>
              </a:rPr>
              <a:t>м </a:t>
            </a:r>
            <a:r>
              <a:rPr sz="650" spc="45" dirty="0">
                <a:solidFill>
                  <a:srgbClr val="231F20"/>
                </a:solidFill>
                <a:latin typeface="Arial"/>
                <a:cs typeface="Arial"/>
              </a:rPr>
              <a:t>п</a:t>
            </a:r>
            <a:r>
              <a:rPr sz="650" spc="35" dirty="0">
                <a:solidFill>
                  <a:srgbClr val="231F20"/>
                </a:solidFill>
                <a:latin typeface="Arial"/>
                <a:cs typeface="Arial"/>
              </a:rPr>
              <a:t>о</a:t>
            </a:r>
            <a:r>
              <a:rPr sz="650" spc="40" dirty="0">
                <a:solidFill>
                  <a:srgbClr val="231F20"/>
                </a:solidFill>
                <a:latin typeface="Arial"/>
                <a:cs typeface="Arial"/>
              </a:rPr>
              <a:t> ук</a:t>
            </a:r>
            <a:r>
              <a:rPr sz="650" spc="45" dirty="0">
                <a:solidFill>
                  <a:srgbClr val="231F20"/>
                </a:solidFill>
                <a:latin typeface="Arial"/>
                <a:cs typeface="Arial"/>
              </a:rPr>
              <a:t>азанны</a:t>
            </a:r>
            <a:r>
              <a:rPr sz="650" spc="40" dirty="0">
                <a:solidFill>
                  <a:srgbClr val="231F20"/>
                </a:solidFill>
                <a:latin typeface="Arial"/>
                <a:cs typeface="Arial"/>
              </a:rPr>
              <a:t>м </a:t>
            </a:r>
            <a:r>
              <a:rPr sz="650" spc="50" dirty="0">
                <a:solidFill>
                  <a:srgbClr val="231F20"/>
                </a:solidFill>
                <a:latin typeface="Arial"/>
                <a:cs typeface="Arial"/>
              </a:rPr>
              <a:t>ниж</a:t>
            </a:r>
            <a:r>
              <a:rPr sz="650" spc="35" dirty="0">
                <a:solidFill>
                  <a:srgbClr val="231F20"/>
                </a:solidFill>
                <a:latin typeface="Arial"/>
                <a:cs typeface="Arial"/>
              </a:rPr>
              <a:t>е</a:t>
            </a:r>
            <a:r>
              <a:rPr sz="650" spc="40" dirty="0">
                <a:solidFill>
                  <a:srgbClr val="231F20"/>
                </a:solidFill>
                <a:latin typeface="Arial"/>
                <a:cs typeface="Arial"/>
              </a:rPr>
              <a:t> к</a:t>
            </a:r>
            <a:r>
              <a:rPr sz="650" spc="45" dirty="0">
                <a:solidFill>
                  <a:srgbClr val="231F20"/>
                </a:solidFill>
                <a:latin typeface="Arial"/>
                <a:cs typeface="Arial"/>
              </a:rPr>
              <a:t>оординатам</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прежд</a:t>
            </a:r>
            <a:r>
              <a:rPr sz="650" spc="35" dirty="0">
                <a:solidFill>
                  <a:srgbClr val="231F20"/>
                </a:solidFill>
                <a:latin typeface="Arial"/>
                <a:cs typeface="Arial"/>
              </a:rPr>
              <a:t>е</a:t>
            </a:r>
            <a:r>
              <a:rPr sz="650" spc="40" dirty="0">
                <a:solidFill>
                  <a:srgbClr val="231F20"/>
                </a:solidFill>
                <a:latin typeface="Arial"/>
                <a:cs typeface="Arial"/>
              </a:rPr>
              <a:t> </a:t>
            </a:r>
            <a:r>
              <a:rPr sz="650" spc="45" dirty="0">
                <a:solidFill>
                  <a:srgbClr val="231F20"/>
                </a:solidFill>
                <a:latin typeface="Arial"/>
                <a:cs typeface="Arial"/>
              </a:rPr>
              <a:t>чем</a:t>
            </a:r>
            <a:r>
              <a:rPr sz="650" spc="40" dirty="0">
                <a:solidFill>
                  <a:srgbClr val="231F20"/>
                </a:solidFill>
                <a:latin typeface="Arial"/>
                <a:cs typeface="Arial"/>
              </a:rPr>
              <a:t> </a:t>
            </a:r>
            <a:r>
              <a:rPr sz="650" spc="45" dirty="0">
                <a:solidFill>
                  <a:srgbClr val="231F20"/>
                </a:solidFill>
                <a:latin typeface="Arial"/>
                <a:cs typeface="Arial"/>
              </a:rPr>
              <a:t>пытаться</a:t>
            </a:r>
            <a:r>
              <a:rPr sz="650" spc="25" dirty="0">
                <a:solidFill>
                  <a:srgbClr val="231F20"/>
                </a:solidFill>
                <a:latin typeface="Arial"/>
                <a:cs typeface="Arial"/>
              </a:rPr>
              <a:t> </a:t>
            </a:r>
            <a:r>
              <a:rPr sz="650" spc="45" dirty="0">
                <a:solidFill>
                  <a:srgbClr val="231F20"/>
                </a:solidFill>
                <a:latin typeface="Arial"/>
                <a:cs typeface="Arial"/>
              </a:rPr>
              <a:t>отремонтироват</a:t>
            </a:r>
            <a:r>
              <a:rPr sz="650" spc="30" dirty="0">
                <a:solidFill>
                  <a:srgbClr val="231F20"/>
                </a:solidFill>
                <a:latin typeface="Arial"/>
                <a:cs typeface="Arial"/>
              </a:rPr>
              <a:t>ь</a:t>
            </a:r>
            <a:r>
              <a:rPr sz="650" spc="40" dirty="0">
                <a:solidFill>
                  <a:srgbClr val="231F20"/>
                </a:solidFill>
                <a:latin typeface="Arial"/>
                <a:cs typeface="Arial"/>
              </a:rPr>
              <a:t> </a:t>
            </a:r>
            <a:r>
              <a:rPr sz="650" spc="45" dirty="0">
                <a:solidFill>
                  <a:srgbClr val="231F20"/>
                </a:solidFill>
                <a:latin typeface="Arial"/>
                <a:cs typeface="Arial"/>
              </a:rPr>
              <a:t>изделие</a:t>
            </a:r>
            <a:r>
              <a:rPr sz="650" spc="15" dirty="0">
                <a:solidFill>
                  <a:srgbClr val="231F20"/>
                </a:solidFill>
                <a:latin typeface="Arial"/>
                <a:cs typeface="Arial"/>
              </a:rPr>
              <a:t>.</a:t>
            </a:r>
            <a:r>
              <a:rPr sz="650" spc="40" dirty="0">
                <a:solidFill>
                  <a:srgbClr val="231F20"/>
                </a:solidFill>
                <a:latin typeface="Arial"/>
                <a:cs typeface="Arial"/>
              </a:rPr>
              <a:t> </a:t>
            </a:r>
            <a:r>
              <a:rPr sz="650" spc="50" dirty="0">
                <a:solidFill>
                  <a:srgbClr val="231F20"/>
                </a:solidFill>
                <a:latin typeface="Arial"/>
                <a:cs typeface="Arial"/>
              </a:rPr>
              <a:t>Свяжи</a:t>
            </a:r>
            <a:r>
              <a:rPr sz="650" spc="40" dirty="0">
                <a:solidFill>
                  <a:srgbClr val="231F20"/>
                </a:solidFill>
                <a:latin typeface="Arial"/>
                <a:cs typeface="Arial"/>
              </a:rPr>
              <a:t>тес</a:t>
            </a:r>
            <a:r>
              <a:rPr sz="650" spc="30" dirty="0">
                <a:solidFill>
                  <a:srgbClr val="231F20"/>
                </a:solidFill>
                <a:latin typeface="Arial"/>
                <a:cs typeface="Arial"/>
              </a:rPr>
              <a:t>ь</a:t>
            </a:r>
            <a:r>
              <a:rPr sz="650" spc="40" dirty="0">
                <a:solidFill>
                  <a:srgbClr val="231F20"/>
                </a:solidFill>
                <a:latin typeface="Arial"/>
                <a:cs typeface="Arial"/>
              </a:rPr>
              <a:t> </a:t>
            </a:r>
            <a:r>
              <a:rPr sz="650" spc="30" dirty="0">
                <a:solidFill>
                  <a:srgbClr val="231F20"/>
                </a:solidFill>
                <a:latin typeface="Arial"/>
                <a:cs typeface="Arial"/>
              </a:rPr>
              <a:t>с</a:t>
            </a:r>
            <a:r>
              <a:rPr sz="650" spc="40" dirty="0">
                <a:solidFill>
                  <a:srgbClr val="231F20"/>
                </a:solidFill>
                <a:latin typeface="Arial"/>
                <a:cs typeface="Arial"/>
              </a:rPr>
              <a:t> </a:t>
            </a:r>
            <a:r>
              <a:rPr sz="650" spc="45" dirty="0">
                <a:solidFill>
                  <a:srgbClr val="231F20"/>
                </a:solidFill>
                <a:latin typeface="Arial"/>
                <a:cs typeface="Arial"/>
              </a:rPr>
              <a:t>учереждением</a:t>
            </a:r>
            <a:r>
              <a:rPr sz="650" spc="15" dirty="0">
                <a:solidFill>
                  <a:srgbClr val="231F20"/>
                </a:solidFill>
                <a:latin typeface="Arial"/>
                <a:cs typeface="Arial"/>
              </a:rPr>
              <a:t>,</a:t>
            </a:r>
            <a:r>
              <a:rPr sz="650" spc="40" dirty="0">
                <a:solidFill>
                  <a:srgbClr val="231F20"/>
                </a:solidFill>
                <a:latin typeface="Arial"/>
                <a:cs typeface="Arial"/>
              </a:rPr>
              <a:t> </a:t>
            </a:r>
            <a:r>
              <a:rPr sz="650" spc="50" dirty="0">
                <a:solidFill>
                  <a:srgbClr val="231F20"/>
                </a:solidFill>
                <a:latin typeface="Arial"/>
                <a:cs typeface="Arial"/>
              </a:rPr>
              <a:t>занимающимс</a:t>
            </a:r>
            <a:r>
              <a:rPr sz="650" spc="35" dirty="0">
                <a:solidFill>
                  <a:srgbClr val="231F20"/>
                </a:solidFill>
                <a:latin typeface="Arial"/>
                <a:cs typeface="Arial"/>
              </a:rPr>
              <a:t>я</a:t>
            </a:r>
            <a:r>
              <a:rPr sz="650" spc="40" dirty="0">
                <a:solidFill>
                  <a:srgbClr val="231F20"/>
                </a:solidFill>
                <a:latin typeface="Arial"/>
                <a:cs typeface="Arial"/>
              </a:rPr>
              <a:t> </a:t>
            </a:r>
            <a:r>
              <a:rPr sz="650" spc="45" dirty="0">
                <a:solidFill>
                  <a:srgbClr val="231F20"/>
                </a:solidFill>
                <a:latin typeface="Arial"/>
                <a:cs typeface="Arial"/>
              </a:rPr>
              <a:t>отходами</a:t>
            </a:r>
            <a:r>
              <a:rPr sz="650" spc="15" dirty="0">
                <a:solidFill>
                  <a:srgbClr val="231F20"/>
                </a:solidFill>
                <a:latin typeface="Arial"/>
                <a:cs typeface="Arial"/>
              </a:rPr>
              <a:t>,</a:t>
            </a:r>
            <a:r>
              <a:rPr sz="650" spc="40" dirty="0">
                <a:solidFill>
                  <a:srgbClr val="231F20"/>
                </a:solidFill>
                <a:latin typeface="Arial"/>
                <a:cs typeface="Arial"/>
              </a:rPr>
              <a:t> </a:t>
            </a:r>
            <a:r>
              <a:rPr sz="650" spc="45" dirty="0">
                <a:solidFill>
                  <a:srgbClr val="231F20"/>
                </a:solidFill>
                <a:latin typeface="Arial"/>
                <a:cs typeface="Arial"/>
              </a:rPr>
              <a:t>чтоб</a:t>
            </a:r>
            <a:r>
              <a:rPr sz="650" spc="50" dirty="0">
                <a:solidFill>
                  <a:srgbClr val="231F20"/>
                </a:solidFill>
                <a:latin typeface="Arial"/>
                <a:cs typeface="Arial"/>
              </a:rPr>
              <a:t>ы</a:t>
            </a:r>
            <a:r>
              <a:rPr sz="650" spc="40" dirty="0">
                <a:solidFill>
                  <a:srgbClr val="231F20"/>
                </a:solidFill>
                <a:latin typeface="Arial"/>
                <a:cs typeface="Arial"/>
              </a:rPr>
              <a:t> </a:t>
            </a:r>
            <a:r>
              <a:rPr sz="650" spc="45" dirty="0">
                <a:solidFill>
                  <a:srgbClr val="231F20"/>
                </a:solidFill>
                <a:latin typeface="Arial"/>
                <a:cs typeface="Arial"/>
              </a:rPr>
              <a:t>правильн</a:t>
            </a:r>
            <a:r>
              <a:rPr sz="650" spc="35" dirty="0">
                <a:solidFill>
                  <a:srgbClr val="231F20"/>
                </a:solidFill>
                <a:latin typeface="Arial"/>
                <a:cs typeface="Arial"/>
              </a:rPr>
              <a:t>о</a:t>
            </a:r>
            <a:r>
              <a:rPr sz="650" spc="40" dirty="0">
                <a:solidFill>
                  <a:srgbClr val="231F20"/>
                </a:solidFill>
                <a:latin typeface="Arial"/>
                <a:cs typeface="Arial"/>
              </a:rPr>
              <a:t> </a:t>
            </a:r>
            <a:r>
              <a:rPr sz="650" spc="45" dirty="0">
                <a:solidFill>
                  <a:srgbClr val="231F20"/>
                </a:solidFill>
                <a:latin typeface="Arial"/>
                <a:cs typeface="Arial"/>
              </a:rPr>
              <a:t>выбросит</a:t>
            </a:r>
            <a:r>
              <a:rPr sz="650" spc="35" dirty="0">
                <a:solidFill>
                  <a:srgbClr val="231F20"/>
                </a:solidFill>
                <a:latin typeface="Arial"/>
                <a:cs typeface="Arial"/>
              </a:rPr>
              <a:t>ь</a:t>
            </a:r>
            <a:r>
              <a:rPr sz="650" spc="40" dirty="0">
                <a:solidFill>
                  <a:srgbClr val="231F20"/>
                </a:solidFill>
                <a:latin typeface="Arial"/>
                <a:cs typeface="Arial"/>
              </a:rPr>
              <a:t> </a:t>
            </a:r>
            <a:r>
              <a:rPr sz="650" spc="45" dirty="0" err="1">
                <a:solidFill>
                  <a:srgbClr val="231F20"/>
                </a:solidFill>
                <a:latin typeface="Arial"/>
                <a:cs typeface="Arial"/>
              </a:rPr>
              <a:t>спецодежду</a:t>
            </a:r>
            <a:r>
              <a:rPr sz="650" spc="45" dirty="0">
                <a:solidFill>
                  <a:srgbClr val="231F20"/>
                </a:solidFill>
                <a:latin typeface="Arial"/>
                <a:cs typeface="Arial"/>
              </a:rPr>
              <a:t>.</a:t>
            </a:r>
            <a:r>
              <a:rPr lang="fr-FR" sz="650" spc="45" dirty="0">
                <a:solidFill>
                  <a:srgbClr val="231F20"/>
                </a:solidFill>
                <a:latin typeface="Arial"/>
                <a:cs typeface="Arial"/>
              </a:rPr>
              <a:t> </a:t>
            </a:r>
            <a:r>
              <a:rPr lang="ru-RU" altLang="fr-FR" sz="650" spc="45" dirty="0">
                <a:solidFill>
                  <a:srgbClr val="231F20"/>
                </a:solidFill>
                <a:latin typeface="Arial"/>
                <a:cs typeface="Arial"/>
              </a:rPr>
              <a:t>Декларация о соответствии доступна на веб-сайте: см. **.</a:t>
            </a:r>
            <a:r>
              <a:rPr lang="fr-FR" altLang="fr-FR" sz="650" spc="45" dirty="0">
                <a:solidFill>
                  <a:srgbClr val="231F20"/>
                </a:solidFill>
                <a:latin typeface="Arial"/>
                <a:cs typeface="Arial"/>
              </a:rPr>
              <a:t> </a:t>
            </a:r>
            <a:endParaRPr sz="650" spc="45" dirty="0">
              <a:solidFill>
                <a:srgbClr val="231F20"/>
              </a:solidFill>
              <a:latin typeface="Arial"/>
              <a:cs typeface="Arial"/>
            </a:endParaRPr>
          </a:p>
        </p:txBody>
      </p:sp>
      <p:sp>
        <p:nvSpPr>
          <p:cNvPr id="57" name="object 57"/>
          <p:cNvSpPr/>
          <p:nvPr/>
        </p:nvSpPr>
        <p:spPr>
          <a:xfrm>
            <a:off x="102314" y="8954552"/>
            <a:ext cx="7331825" cy="824818"/>
          </a:xfrm>
          <a:custGeom>
            <a:avLst/>
            <a:gdLst/>
            <a:ahLst/>
            <a:cxnLst/>
            <a:rect l="l" t="t" r="r" b="b"/>
            <a:pathLst>
              <a:path w="7199833" h="936002">
                <a:moveTo>
                  <a:pt x="7199833" y="936002"/>
                </a:moveTo>
                <a:lnTo>
                  <a:pt x="0" y="936002"/>
                </a:lnTo>
                <a:lnTo>
                  <a:pt x="0" y="0"/>
                </a:lnTo>
                <a:lnTo>
                  <a:pt x="7199833" y="0"/>
                </a:lnTo>
                <a:lnTo>
                  <a:pt x="7199833" y="936002"/>
                </a:lnTo>
                <a:close/>
              </a:path>
            </a:pathLst>
          </a:custGeom>
          <a:ln w="12700">
            <a:solidFill>
              <a:srgbClr val="231F20"/>
            </a:solidFill>
          </a:ln>
        </p:spPr>
        <p:txBody>
          <a:bodyPr wrap="square" lIns="36000" tIns="0" rIns="36000" bIns="0" rtlCol="0">
            <a:noAutofit/>
          </a:bodyPr>
          <a:lstStyle/>
          <a:p>
            <a:endParaRPr/>
          </a:p>
        </p:txBody>
      </p:sp>
      <p:grpSp>
        <p:nvGrpSpPr>
          <p:cNvPr id="75" name="Groupe 74">
            <a:extLst>
              <a:ext uri="{FF2B5EF4-FFF2-40B4-BE49-F238E27FC236}">
                <a16:creationId xmlns:a16="http://schemas.microsoft.com/office/drawing/2014/main" id="{16F9C4B2-A83F-4B6D-9317-0AFA80867F7C}"/>
              </a:ext>
            </a:extLst>
          </p:cNvPr>
          <p:cNvGrpSpPr/>
          <p:nvPr/>
        </p:nvGrpSpPr>
        <p:grpSpPr>
          <a:xfrm>
            <a:off x="7213677" y="8952004"/>
            <a:ext cx="228155" cy="213931"/>
            <a:chOff x="7151903" y="9576003"/>
            <a:chExt cx="228155" cy="213931"/>
          </a:xfrm>
        </p:grpSpPr>
        <p:sp>
          <p:nvSpPr>
            <p:cNvPr id="58" name="object 58"/>
            <p:cNvSpPr/>
            <p:nvPr/>
          </p:nvSpPr>
          <p:spPr>
            <a:xfrm>
              <a:off x="7151903" y="9576003"/>
              <a:ext cx="228155" cy="213931"/>
            </a:xfrm>
            <a:custGeom>
              <a:avLst/>
              <a:gdLst/>
              <a:ahLst/>
              <a:cxnLst/>
              <a:rect l="l" t="t" r="r" b="b"/>
              <a:pathLst>
                <a:path w="228155" h="213931">
                  <a:moveTo>
                    <a:pt x="228155" y="213931"/>
                  </a:moveTo>
                  <a:lnTo>
                    <a:pt x="0" y="213931"/>
                  </a:lnTo>
                  <a:lnTo>
                    <a:pt x="0" y="0"/>
                  </a:lnTo>
                  <a:lnTo>
                    <a:pt x="228155" y="0"/>
                  </a:lnTo>
                  <a:lnTo>
                    <a:pt x="228155" y="213931"/>
                  </a:lnTo>
                  <a:close/>
                </a:path>
              </a:pathLst>
            </a:custGeom>
            <a:solidFill>
              <a:srgbClr val="231F20"/>
            </a:solidFill>
          </p:spPr>
          <p:txBody>
            <a:bodyPr wrap="square" lIns="0" tIns="0" rIns="0" bIns="0" rtlCol="0">
              <a:noAutofit/>
            </a:bodyPr>
            <a:lstStyle/>
            <a:p>
              <a:endParaRPr/>
            </a:p>
          </p:txBody>
        </p:sp>
        <p:sp>
          <p:nvSpPr>
            <p:cNvPr id="59" name="object 59"/>
            <p:cNvSpPr txBox="1"/>
            <p:nvPr/>
          </p:nvSpPr>
          <p:spPr>
            <a:xfrm>
              <a:off x="7180931" y="9620961"/>
              <a:ext cx="172720" cy="133985"/>
            </a:xfrm>
            <a:prstGeom prst="rect">
              <a:avLst/>
            </a:prstGeom>
          </p:spPr>
          <p:txBody>
            <a:bodyPr vert="horz" wrap="square" lIns="0" tIns="0" rIns="0" bIns="0" rtlCol="0">
              <a:noAutofit/>
            </a:bodyPr>
            <a:lstStyle/>
            <a:p>
              <a:pPr marL="12700">
                <a:lnSpc>
                  <a:spcPct val="100000"/>
                </a:lnSpc>
              </a:pPr>
              <a:r>
                <a:rPr sz="800" b="1" dirty="0">
                  <a:solidFill>
                    <a:srgbClr val="FFFFFF"/>
                  </a:solidFill>
                  <a:latin typeface="Arial"/>
                  <a:cs typeface="Arial"/>
                </a:rPr>
                <a:t>RU</a:t>
              </a:r>
              <a:endParaRPr sz="800" dirty="0">
                <a:latin typeface="Arial"/>
                <a:cs typeface="Arial"/>
              </a:endParaRPr>
            </a:p>
          </p:txBody>
        </p:sp>
      </p:grpSp>
      <p:sp>
        <p:nvSpPr>
          <p:cNvPr id="60" name="object 60"/>
          <p:cNvSpPr/>
          <p:nvPr/>
        </p:nvSpPr>
        <p:spPr>
          <a:xfrm>
            <a:off x="131638" y="8089900"/>
            <a:ext cx="7276317" cy="865610"/>
          </a:xfrm>
          <a:prstGeom prst="rect">
            <a:avLst/>
          </a:prstGeom>
          <a:blipFill>
            <a:blip r:embed="rId2" cstate="print"/>
            <a:stretch>
              <a:fillRect/>
            </a:stretch>
          </a:blipFill>
        </p:spPr>
        <p:txBody>
          <a:bodyPr wrap="square" lIns="0" tIns="0" rIns="0" bIns="0" rtlCol="0">
            <a:noAutofit/>
          </a:bodyPr>
          <a:lstStyle/>
          <a:p>
            <a:endParaRPr/>
          </a:p>
        </p:txBody>
      </p:sp>
      <p:sp>
        <p:nvSpPr>
          <p:cNvPr id="61" name="object 61"/>
          <p:cNvSpPr/>
          <p:nvPr/>
        </p:nvSpPr>
        <p:spPr>
          <a:xfrm>
            <a:off x="101829" y="8089937"/>
            <a:ext cx="7331825" cy="863283"/>
          </a:xfrm>
          <a:custGeom>
            <a:avLst/>
            <a:gdLst/>
            <a:ahLst/>
            <a:cxnLst/>
            <a:rect l="l" t="t" r="r" b="b"/>
            <a:pathLst>
              <a:path w="7199833" h="1008037">
                <a:moveTo>
                  <a:pt x="7199833" y="1008037"/>
                </a:moveTo>
                <a:lnTo>
                  <a:pt x="0" y="1008037"/>
                </a:lnTo>
                <a:lnTo>
                  <a:pt x="0" y="0"/>
                </a:lnTo>
                <a:lnTo>
                  <a:pt x="7199833" y="0"/>
                </a:lnTo>
                <a:lnTo>
                  <a:pt x="7199833" y="1008037"/>
                </a:lnTo>
                <a:close/>
              </a:path>
            </a:pathLst>
          </a:custGeom>
          <a:ln w="12699">
            <a:solidFill>
              <a:srgbClr val="231F20"/>
            </a:solidFill>
          </a:ln>
        </p:spPr>
        <p:txBody>
          <a:bodyPr wrap="square" lIns="36000" tIns="0" rIns="36000" bIns="0" rtlCol="0">
            <a:noAutofit/>
          </a:bodyPr>
          <a:lstStyle/>
          <a:p>
            <a:endParaRPr/>
          </a:p>
        </p:txBody>
      </p:sp>
      <p:sp>
        <p:nvSpPr>
          <p:cNvPr id="62" name="object 5">
            <a:extLst>
              <a:ext uri="{FF2B5EF4-FFF2-40B4-BE49-F238E27FC236}">
                <a16:creationId xmlns:a16="http://schemas.microsoft.com/office/drawing/2014/main" id="{082E79BB-E8EF-4DC4-9128-7D2196694BD6}"/>
              </a:ext>
            </a:extLst>
          </p:cNvPr>
          <p:cNvSpPr/>
          <p:nvPr/>
        </p:nvSpPr>
        <p:spPr>
          <a:xfrm>
            <a:off x="100708" y="134715"/>
            <a:ext cx="7331825" cy="657322"/>
          </a:xfrm>
          <a:custGeom>
            <a:avLst/>
            <a:gdLst/>
            <a:ahLst/>
            <a:cxnLst/>
            <a:rect l="l" t="t" r="r" b="b"/>
            <a:pathLst>
              <a:path w="7199833" h="853401">
                <a:moveTo>
                  <a:pt x="7199833" y="853401"/>
                </a:moveTo>
                <a:lnTo>
                  <a:pt x="0" y="853401"/>
                </a:lnTo>
                <a:lnTo>
                  <a:pt x="0" y="0"/>
                </a:lnTo>
                <a:lnTo>
                  <a:pt x="7199833" y="0"/>
                </a:lnTo>
                <a:lnTo>
                  <a:pt x="7199833" y="853401"/>
                </a:lnTo>
                <a:close/>
              </a:path>
            </a:pathLst>
          </a:custGeom>
          <a:ln w="12700">
            <a:solidFill>
              <a:srgbClr val="231F20"/>
            </a:solidFill>
          </a:ln>
        </p:spPr>
        <p:txBody>
          <a:bodyPr wrap="square" lIns="36000" tIns="0" rIns="36000" bIns="0" rtlCol="0">
            <a:noAutofit/>
          </a:bodyPr>
          <a:lstStyle/>
          <a:p>
            <a:endParaRPr/>
          </a:p>
        </p:txBody>
      </p:sp>
      <p:sp>
        <p:nvSpPr>
          <p:cNvPr id="63" name="object 11">
            <a:extLst>
              <a:ext uri="{FF2B5EF4-FFF2-40B4-BE49-F238E27FC236}">
                <a16:creationId xmlns:a16="http://schemas.microsoft.com/office/drawing/2014/main" id="{39A0579C-40C5-4DAB-AFDD-9F31E8A21B41}"/>
              </a:ext>
            </a:extLst>
          </p:cNvPr>
          <p:cNvSpPr/>
          <p:nvPr/>
        </p:nvSpPr>
        <p:spPr>
          <a:xfrm>
            <a:off x="7209159" y="143913"/>
            <a:ext cx="228155" cy="213931"/>
          </a:xfrm>
          <a:custGeom>
            <a:avLst/>
            <a:gdLst/>
            <a:ahLst/>
            <a:cxnLst/>
            <a:rect l="l" t="t" r="r" b="b"/>
            <a:pathLst>
              <a:path w="228155" h="213931">
                <a:moveTo>
                  <a:pt x="228155" y="213931"/>
                </a:moveTo>
                <a:lnTo>
                  <a:pt x="0" y="213931"/>
                </a:lnTo>
                <a:lnTo>
                  <a:pt x="0" y="0"/>
                </a:lnTo>
                <a:lnTo>
                  <a:pt x="228155" y="0"/>
                </a:lnTo>
                <a:lnTo>
                  <a:pt x="228155" y="213931"/>
                </a:lnTo>
                <a:close/>
              </a:path>
            </a:pathLst>
          </a:custGeom>
          <a:solidFill>
            <a:srgbClr val="231F20"/>
          </a:solidFill>
        </p:spPr>
        <p:txBody>
          <a:bodyPr wrap="square" lIns="0" tIns="0" rIns="0" bIns="0" rtlCol="0">
            <a:noAutofit/>
          </a:bodyPr>
          <a:lstStyle/>
          <a:p>
            <a:endParaRPr/>
          </a:p>
        </p:txBody>
      </p:sp>
      <p:sp>
        <p:nvSpPr>
          <p:cNvPr id="64" name="object 7">
            <a:extLst>
              <a:ext uri="{FF2B5EF4-FFF2-40B4-BE49-F238E27FC236}">
                <a16:creationId xmlns:a16="http://schemas.microsoft.com/office/drawing/2014/main" id="{F6BDC7B2-0FCF-4B42-BE5D-D7EBEA0A7384}"/>
              </a:ext>
            </a:extLst>
          </p:cNvPr>
          <p:cNvSpPr txBox="1"/>
          <p:nvPr/>
        </p:nvSpPr>
        <p:spPr>
          <a:xfrm>
            <a:off x="7237531" y="165100"/>
            <a:ext cx="161290" cy="133985"/>
          </a:xfrm>
          <a:prstGeom prst="rect">
            <a:avLst/>
          </a:prstGeom>
        </p:spPr>
        <p:txBody>
          <a:bodyPr vert="horz" wrap="square" lIns="0" tIns="0" rIns="0" bIns="0" rtlCol="0">
            <a:noAutofit/>
          </a:bodyPr>
          <a:lstStyle/>
          <a:p>
            <a:pPr marL="12700">
              <a:lnSpc>
                <a:spcPct val="100000"/>
              </a:lnSpc>
            </a:pPr>
            <a:r>
              <a:rPr lang="fr-FR" sz="800" b="1" dirty="0">
                <a:solidFill>
                  <a:srgbClr val="FFFFFF"/>
                </a:solidFill>
                <a:latin typeface="Arial"/>
                <a:cs typeface="Arial"/>
              </a:rPr>
              <a:t>SV</a:t>
            </a:r>
            <a:endParaRPr sz="800" dirty="0">
              <a:latin typeface="Arial"/>
              <a:cs typeface="Arial"/>
            </a:endParaRPr>
          </a:p>
        </p:txBody>
      </p:sp>
      <p:sp>
        <p:nvSpPr>
          <p:cNvPr id="77" name="Rectangle 16">
            <a:extLst>
              <a:ext uri="{FF2B5EF4-FFF2-40B4-BE49-F238E27FC236}">
                <a16:creationId xmlns:a16="http://schemas.microsoft.com/office/drawing/2014/main" id="{A5C13D68-3F12-456B-AD86-489284FAB049}"/>
              </a:ext>
            </a:extLst>
          </p:cNvPr>
          <p:cNvSpPr>
            <a:spLocks noChangeArrowheads="1"/>
          </p:cNvSpPr>
          <p:nvPr/>
        </p:nvSpPr>
        <p:spPr bwMode="auto">
          <a:xfrm>
            <a:off x="103271" y="9779370"/>
            <a:ext cx="7329261" cy="85069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eaLnBrk="0" hangingPunct="0">
              <a:spcBef>
                <a:spcPct val="20000"/>
              </a:spcBef>
              <a:buChar char="•"/>
              <a:defRPr sz="3200">
                <a:solidFill>
                  <a:schemeClr val="tx1"/>
                </a:solidFill>
                <a:latin typeface="Arial" charset="0"/>
              </a:defRPr>
            </a:lvl1pPr>
            <a:lvl2pPr indent="-285750" eaLnBrk="0" hangingPunct="0">
              <a:spcBef>
                <a:spcPct val="20000"/>
              </a:spcBef>
              <a:buChar char="–"/>
              <a:defRPr sz="2800">
                <a:solidFill>
                  <a:schemeClr val="tx1"/>
                </a:solidFill>
                <a:latin typeface="Arial" charset="0"/>
              </a:defRPr>
            </a:lvl2pPr>
            <a:lvl3pPr indent="-228600" eaLnBrk="0" hangingPunct="0">
              <a:spcBef>
                <a:spcPct val="20000"/>
              </a:spcBef>
              <a:buChar char="•"/>
              <a:defRPr sz="2400">
                <a:solidFill>
                  <a:schemeClr val="tx1"/>
                </a:solidFill>
                <a:latin typeface="Arial" charset="0"/>
              </a:defRPr>
            </a:lvl3pPr>
            <a:lvl4pPr indent="-228600" eaLnBrk="0" hangingPunct="0">
              <a:spcBef>
                <a:spcPct val="20000"/>
              </a:spcBef>
              <a:buChar char="–"/>
              <a:defRPr sz="2000">
                <a:solidFill>
                  <a:schemeClr val="tx1"/>
                </a:solidFill>
                <a:latin typeface="Arial" charset="0"/>
              </a:defRPr>
            </a:lvl4pPr>
            <a:lvl5pPr indent="-228600" eaLnBrk="0" hangingPunct="0">
              <a:spcBef>
                <a:spcPct val="20000"/>
              </a:spcBef>
              <a:buChar char="»"/>
              <a:defRPr sz="2000">
                <a:solidFill>
                  <a:schemeClr val="tx1"/>
                </a:solidFill>
                <a:latin typeface="Arial" charset="0"/>
              </a:defRPr>
            </a:lvl5pPr>
            <a:lvl6pPr indent="-228600" eaLnBrk="0" fontAlgn="base" hangingPunct="0">
              <a:spcBef>
                <a:spcPct val="20000"/>
              </a:spcBef>
              <a:spcAft>
                <a:spcPct val="0"/>
              </a:spcAft>
              <a:buChar char="»"/>
              <a:defRPr sz="2000">
                <a:solidFill>
                  <a:schemeClr val="tx1"/>
                </a:solidFill>
                <a:latin typeface="Arial" charset="0"/>
              </a:defRPr>
            </a:lvl6pPr>
            <a:lvl7pPr indent="-228600" eaLnBrk="0" fontAlgn="base" hangingPunct="0">
              <a:spcBef>
                <a:spcPct val="20000"/>
              </a:spcBef>
              <a:spcAft>
                <a:spcPct val="0"/>
              </a:spcAft>
              <a:buChar char="»"/>
              <a:defRPr sz="2000">
                <a:solidFill>
                  <a:schemeClr val="tx1"/>
                </a:solidFill>
                <a:latin typeface="Arial" charset="0"/>
              </a:defRPr>
            </a:lvl7pPr>
            <a:lvl8pPr indent="-228600" eaLnBrk="0" fontAlgn="base" hangingPunct="0">
              <a:spcBef>
                <a:spcPct val="20000"/>
              </a:spcBef>
              <a:spcAft>
                <a:spcPct val="0"/>
              </a:spcAft>
              <a:buChar char="»"/>
              <a:defRPr sz="2000">
                <a:solidFill>
                  <a:schemeClr val="tx1"/>
                </a:solidFill>
                <a:latin typeface="Arial" charset="0"/>
              </a:defRPr>
            </a:lvl8pPr>
            <a:lvl9pPr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tr-TR" altLang="fr-FR" sz="650" u="sng" dirty="0"/>
              <a:t>Malzemeler:   </a:t>
            </a:r>
            <a:r>
              <a:rPr lang="fr-FR" altLang="fr-FR" sz="650" u="sng" dirty="0"/>
              <a:t>polyester</a:t>
            </a:r>
            <a:r>
              <a:rPr lang="tr-TR" altLang="fr-FR" sz="650" u="sng" dirty="0"/>
              <a:t> </a:t>
            </a:r>
            <a:endParaRPr lang="fr-FR" altLang="fr-FR" sz="650" u="sng" dirty="0"/>
          </a:p>
          <a:p>
            <a:pPr eaLnBrk="1" hangingPunct="1">
              <a:spcBef>
                <a:spcPct val="0"/>
              </a:spcBef>
              <a:buFontTx/>
              <a:buNone/>
            </a:pPr>
            <a:r>
              <a:rPr lang="tr-TR" altLang="fr-FR" sz="650" u="sng" dirty="0"/>
              <a:t>Kullanım sınırları: </a:t>
            </a:r>
            <a:r>
              <a:rPr lang="tr-TR" altLang="fr-FR" sz="650" dirty="0"/>
              <a:t>Bu giysi, yüksek görünürlük giysisidir. Her zaman sıkı ve diğer giysiler tarafından örtülmeyecek bir biçimde giyiniz. Uygun seviyede </a:t>
            </a:r>
            <a:endParaRPr lang="fr-FR" altLang="fr-FR" sz="650" dirty="0"/>
          </a:p>
          <a:p>
            <a:pPr eaLnBrk="1" hangingPunct="1">
              <a:spcBef>
                <a:spcPct val="0"/>
              </a:spcBef>
              <a:buFontTx/>
              <a:buNone/>
            </a:pPr>
            <a:r>
              <a:rPr lang="tr-TR" altLang="fr-FR" sz="650" dirty="0"/>
              <a:t>bir görünürlük için giysinin temiz olması ve her sene yeni bir giysiyle karşılaştırılması gerekir. Dikkat, kapüşon takmak görüş ve işitme sahasını daraltır. </a:t>
            </a:r>
            <a:r>
              <a:rPr lang="tr-TR" altLang="fr-FR" sz="650" u="sng" dirty="0"/>
              <a:t>Depolama ve nakliye</a:t>
            </a:r>
            <a:r>
              <a:rPr lang="tr-TR" altLang="fr-FR" sz="650" dirty="0"/>
              <a:t>: Her zaman temiz ve kuru bir yerde saklayınız. Giysinin doğrudan güneş ışınlarına maruz kalacağı bir yerde SAKLAMAYINIZ. Bu giysi, imalatçı tarafından temin edildiği şekilde nakliye edilmelidir. </a:t>
            </a:r>
            <a:r>
              <a:rPr lang="tr-TR" altLang="fr-FR" sz="650" u="sng" dirty="0"/>
              <a:t>ONARIM</a:t>
            </a:r>
            <a:r>
              <a:rPr lang="tr-TR" altLang="fr-FR" sz="650" dirty="0"/>
              <a:t> - Eğer ürün hasar görmüşse maksimum koruma özelliğini kaybeder ve derhal onarılması veya değiştirilmesi gerekir. Hasar görmüş ürünleri asla kullanmayınız. Onarım, sadece ürünün özelliklerinin değişmeyeceği durumlarda yapılabilir. Şüphe duyduğunuz takdirde, ürünü onarmaya çalışmadan önce aşağıdaki imalatçıyla iletişime geçiniz. Giysinin nasıl atılması gerektiği konusunda atık toplama hizmeti aldığınız kuruma danışınız. Belirtilen azami temizleme döngüsü sayısı giysinin ömrünü belirleyen tek etmen değildir. Ürünün ömrü kullanımına, bakımına, depolanma koşullarına vs. de bağlıdır. </a:t>
            </a:r>
            <a:r>
              <a:rPr lang="fr-FR" altLang="fr-FR" sz="700" dirty="0" err="1">
                <a:ea typeface="Calibri" panose="020F0502020204030204" pitchFamily="34" charset="0"/>
                <a:cs typeface="Times New Roman" panose="02020603050405020304" pitchFamily="18" charset="0"/>
              </a:rPr>
              <a:t>Uygunluk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beyanı</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ve</a:t>
            </a:r>
            <a:r>
              <a:rPr lang="fr-FR" altLang="fr-FR" sz="700" dirty="0">
                <a:ea typeface="Calibri" panose="020F0502020204030204" pitchFamily="34" charset="0"/>
                <a:cs typeface="Times New Roman" panose="02020603050405020304" pitchFamily="18" charset="0"/>
              </a:rPr>
              <a:t> web </a:t>
            </a:r>
            <a:r>
              <a:rPr lang="fr-FR" altLang="fr-FR" sz="700" dirty="0" err="1">
                <a:ea typeface="Calibri" panose="020F0502020204030204" pitchFamily="34" charset="0"/>
                <a:cs typeface="Times New Roman" panose="02020603050405020304" pitchFamily="18" charset="0"/>
              </a:rPr>
              <a:t>sitesinde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mevcut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bakınız</a:t>
            </a:r>
            <a:r>
              <a:rPr lang="fr-FR" altLang="fr-FR" sz="700" dirty="0">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itchFamily="34" charset="0"/>
                <a:cs typeface="Times New Roman" pitchFamily="18" charset="0"/>
              </a:rPr>
              <a:t>	      </a:t>
            </a:r>
            <a:r>
              <a:rPr lang="hu-HU" altLang="fr-FR" sz="700" dirty="0">
                <a:solidFill>
                  <a:srgbClr val="800000"/>
                </a:solidFill>
                <a:ea typeface="Calibri" pitchFamily="34" charset="0"/>
                <a:cs typeface="Times New Roman" pitchFamily="18" charset="0"/>
              </a:rPr>
              <a:t>  </a:t>
            </a:r>
            <a:r>
              <a:rPr lang="fr-FR" altLang="fr-FR" sz="700" dirty="0">
                <a:solidFill>
                  <a:srgbClr val="800000"/>
                </a:solidFill>
                <a:ea typeface="Calibri" pitchFamily="34" charset="0"/>
                <a:cs typeface="Times New Roman" pitchFamily="18" charset="0"/>
              </a:rPr>
              <a:t> </a:t>
            </a:r>
            <a:r>
              <a:rPr lang="en-GB" altLang="fr-FR" sz="700" dirty="0">
                <a:solidFill>
                  <a:srgbClr val="800000"/>
                </a:solidFill>
                <a:ea typeface="Calibri" pitchFamily="34" charset="0"/>
                <a:cs typeface="Times New Roman" pitchFamily="18" charset="0"/>
              </a:rPr>
              <a:t>	</a:t>
            </a:r>
            <a:r>
              <a:rPr lang="fr-FR" altLang="fr-FR" sz="700" dirty="0">
                <a:solidFill>
                  <a:srgbClr val="FF0000"/>
                </a:solidFill>
                <a:ea typeface="Calibri" pitchFamily="34" charset="0"/>
                <a:cs typeface="Times New Roman" pitchFamily="18" charset="0"/>
              </a:rPr>
              <a:t>    </a:t>
            </a:r>
          </a:p>
        </p:txBody>
      </p:sp>
      <p:sp>
        <p:nvSpPr>
          <p:cNvPr id="78" name="Text Box 14">
            <a:extLst>
              <a:ext uri="{FF2B5EF4-FFF2-40B4-BE49-F238E27FC236}">
                <a16:creationId xmlns:a16="http://schemas.microsoft.com/office/drawing/2014/main" id="{BEEA78C2-D494-44CA-9AEA-171D4FD68BBB}"/>
              </a:ext>
            </a:extLst>
          </p:cNvPr>
          <p:cNvSpPr txBox="1">
            <a:spLocks noChangeArrowheads="1"/>
          </p:cNvSpPr>
          <p:nvPr/>
        </p:nvSpPr>
        <p:spPr bwMode="auto">
          <a:xfrm>
            <a:off x="7182634" y="9785275"/>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eaLnBrk="0" hangingPunct="0">
              <a:spcBef>
                <a:spcPct val="20000"/>
              </a:spcBef>
              <a:buChar char="•"/>
              <a:defRPr sz="3200">
                <a:solidFill>
                  <a:schemeClr val="tx1"/>
                </a:solidFill>
                <a:latin typeface="Arial" charset="0"/>
              </a:defRPr>
            </a:lvl1pPr>
            <a:lvl2pPr indent="-285750" eaLnBrk="0" hangingPunct="0">
              <a:spcBef>
                <a:spcPct val="20000"/>
              </a:spcBef>
              <a:buChar char="–"/>
              <a:defRPr sz="2800">
                <a:solidFill>
                  <a:schemeClr val="tx1"/>
                </a:solidFill>
                <a:latin typeface="Arial" charset="0"/>
              </a:defRPr>
            </a:lvl2pPr>
            <a:lvl3pPr indent="-228600" eaLnBrk="0" hangingPunct="0">
              <a:spcBef>
                <a:spcPct val="20000"/>
              </a:spcBef>
              <a:buChar char="•"/>
              <a:defRPr sz="2400">
                <a:solidFill>
                  <a:schemeClr val="tx1"/>
                </a:solidFill>
                <a:latin typeface="Arial" charset="0"/>
              </a:defRPr>
            </a:lvl3pPr>
            <a:lvl4pPr indent="-228600" eaLnBrk="0" hangingPunct="0">
              <a:spcBef>
                <a:spcPct val="20000"/>
              </a:spcBef>
              <a:buChar char="–"/>
              <a:defRPr sz="2000">
                <a:solidFill>
                  <a:schemeClr val="tx1"/>
                </a:solidFill>
                <a:latin typeface="Arial" charset="0"/>
              </a:defRPr>
            </a:lvl4pPr>
            <a:lvl5pPr indent="-228600" eaLnBrk="0" hangingPunct="0">
              <a:spcBef>
                <a:spcPct val="20000"/>
              </a:spcBef>
              <a:buChar char="»"/>
              <a:defRPr sz="2000">
                <a:solidFill>
                  <a:schemeClr val="tx1"/>
                </a:solidFill>
                <a:latin typeface="Arial" charset="0"/>
              </a:defRPr>
            </a:lvl5pPr>
            <a:lvl6pPr indent="-228600" eaLnBrk="0" fontAlgn="base" hangingPunct="0">
              <a:spcBef>
                <a:spcPct val="20000"/>
              </a:spcBef>
              <a:spcAft>
                <a:spcPct val="0"/>
              </a:spcAft>
              <a:buChar char="»"/>
              <a:defRPr sz="2000">
                <a:solidFill>
                  <a:schemeClr val="tx1"/>
                </a:solidFill>
                <a:latin typeface="Arial" charset="0"/>
              </a:defRPr>
            </a:lvl6pPr>
            <a:lvl7pPr indent="-228600" eaLnBrk="0" fontAlgn="base" hangingPunct="0">
              <a:spcBef>
                <a:spcPct val="20000"/>
              </a:spcBef>
              <a:spcAft>
                <a:spcPct val="0"/>
              </a:spcAft>
              <a:buChar char="»"/>
              <a:defRPr sz="2000">
                <a:solidFill>
                  <a:schemeClr val="tx1"/>
                </a:solidFill>
                <a:latin typeface="Arial" charset="0"/>
              </a:defRPr>
            </a:lvl7pPr>
            <a:lvl8pPr indent="-228600" eaLnBrk="0" fontAlgn="base" hangingPunct="0">
              <a:spcBef>
                <a:spcPct val="20000"/>
              </a:spcBef>
              <a:spcAft>
                <a:spcPct val="0"/>
              </a:spcAft>
              <a:buChar char="»"/>
              <a:defRPr sz="2000">
                <a:solidFill>
                  <a:schemeClr val="tx1"/>
                </a:solidFill>
                <a:latin typeface="Arial" charset="0"/>
              </a:defRPr>
            </a:lvl8pPr>
            <a:lvl9pPr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latin typeface="Arial Narrow" pitchFamily="34" charset="0"/>
              </a:rPr>
              <a:t>  TR</a:t>
            </a:r>
            <a:endParaRPr lang="fr-FR" altLang="fr-FR"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3A1FEBCA7E26409D615D1C54612D1E" ma:contentTypeVersion="12" ma:contentTypeDescription="Create a new document." ma:contentTypeScope="" ma:versionID="0450d445efc2152cfaf47487ff2f8b89">
  <xsd:schema xmlns:xsd="http://www.w3.org/2001/XMLSchema" xmlns:xs="http://www.w3.org/2001/XMLSchema" xmlns:p="http://schemas.microsoft.com/office/2006/metadata/properties" xmlns:ns2="d70fd5a6-ce0a-4a18-9ba1-a61ff39d3edd" xmlns:ns3="d30349bc-a7ed-4cc8-a03c-89cfc829b28e" targetNamespace="http://schemas.microsoft.com/office/2006/metadata/properties" ma:root="true" ma:fieldsID="dc8bf9c574c849e34131c9d1c731b7d3" ns2:_="" ns3:_="">
    <xsd:import namespace="d70fd5a6-ce0a-4a18-9ba1-a61ff39d3edd"/>
    <xsd:import namespace="d30349bc-a7ed-4cc8-a03c-89cfc829b28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0fd5a6-ce0a-4a18-9ba1-a61ff39d3ed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0349bc-a7ed-4cc8-a03c-89cfc829b28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F5A828C-5489-4AAF-98DD-A597A8EE7C40}"/>
</file>

<file path=customXml/itemProps2.xml><?xml version="1.0" encoding="utf-8"?>
<ds:datastoreItem xmlns:ds="http://schemas.openxmlformats.org/officeDocument/2006/customXml" ds:itemID="{993E8038-5C06-4938-AD57-D233A9743C91}"/>
</file>

<file path=customXml/itemProps3.xml><?xml version="1.0" encoding="utf-8"?>
<ds:datastoreItem xmlns:ds="http://schemas.openxmlformats.org/officeDocument/2006/customXml" ds:itemID="{B5F9CCCD-3D4C-4D02-AF5B-D0D32B9AC1D7}"/>
</file>

<file path=docProps/app.xml><?xml version="1.0" encoding="utf-8"?>
<Properties xmlns="http://schemas.openxmlformats.org/officeDocument/2006/extended-properties" xmlns:vt="http://schemas.openxmlformats.org/officeDocument/2006/docPropsVTypes">
  <Template/>
  <TotalTime>82</TotalTime>
  <Words>4206</Words>
  <Application>Microsoft Office PowerPoint</Application>
  <PresentationFormat>Custom</PresentationFormat>
  <Paragraphs>152</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Narrow</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UIS 70270 70280 v.20150408</dc:title>
  <dc:creator>Celine SESTIER</dc:creator>
  <cp:lastModifiedBy>Gigi Tang</cp:lastModifiedBy>
  <cp:revision>13</cp:revision>
  <dcterms:created xsi:type="dcterms:W3CDTF">2015-04-15T09:36:33Z</dcterms:created>
  <dcterms:modified xsi:type="dcterms:W3CDTF">2021-05-05T03:28:25Z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2015-04-15T00:00:00Z</vt:filetime>
  </property>
  <property fmtid="{D5CDD505-2E9C-101B-9397-08002B2CF9AE}" pid="3" name="LastSaved">
    <vt:filetime>2015-04-15T00:00:00Z</vt:filetime>
  </property>
  <property fmtid="{D5CDD505-2E9C-101B-9397-08002B2CF9AE}" pid="4" name="ContentTypeId">
    <vt:lpwstr>0x0101009F3A1FEBCA7E26409D615D1C54612D1E</vt:lpwstr>
  </property>
</Properties>
</file>