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4" r:id="rId3"/>
    <p:sldId id="266" r:id="rId4"/>
    <p:sldId id="268" r:id="rId5"/>
    <p:sldId id="267" r:id="rId6"/>
    <p:sldId id="269" r:id="rId7"/>
    <p:sldId id="279" r:id="rId8"/>
    <p:sldId id="278" r:id="rId9"/>
    <p:sldId id="280" r:id="rId10"/>
    <p:sldId id="281" r:id="rId11"/>
    <p:sldId id="282" r:id="rId12"/>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ne PETIT" initials="LP" lastIdx="1" clrIdx="0">
    <p:extLst>
      <p:ext uri="{19B8F6BF-5375-455C-9EA6-DF929625EA0E}">
        <p15:presenceInfo xmlns:p15="http://schemas.microsoft.com/office/powerpoint/2012/main" userId="S::laurine.petit@europrotection.com::57b2e5e3-e8b3-4155-b2d7-213dd2075b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ED5C29-CCC0-45EC-9CE4-B5B103B022B4}" v="23" dt="2020-10-20T09:54:04.69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95" autoAdjust="0"/>
    <p:restoredTop sz="95806" autoAdjust="0"/>
  </p:normalViewPr>
  <p:slideViewPr>
    <p:cSldViewPr>
      <p:cViewPr>
        <p:scale>
          <a:sx n="142" d="100"/>
          <a:sy n="142" d="100"/>
        </p:scale>
        <p:origin x="1920" y="24"/>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userId="10e2c33c-37c9-4f21-bb43-36432bb0465d" providerId="ADAL" clId="{8FED5C29-CCC0-45EC-9CE4-B5B103B022B4}"/>
    <pc:docChg chg="modSld">
      <pc:chgData name="Céline" userId="10e2c33c-37c9-4f21-bb43-36432bb0465d" providerId="ADAL" clId="{8FED5C29-CCC0-45EC-9CE4-B5B103B022B4}" dt="2020-10-21T07:04:10.154" v="42" actId="20577"/>
      <pc:docMkLst>
        <pc:docMk/>
      </pc:docMkLst>
      <pc:sldChg chg="modSp">
        <pc:chgData name="Céline" userId="10e2c33c-37c9-4f21-bb43-36432bb0465d" providerId="ADAL" clId="{8FED5C29-CCC0-45EC-9CE4-B5B103B022B4}" dt="2020-10-21T07:02:32.266" v="7" actId="20577"/>
        <pc:sldMkLst>
          <pc:docMk/>
          <pc:sldMk cId="50690252" sldId="264"/>
        </pc:sldMkLst>
        <pc:graphicFrameChg chg="modGraphic">
          <ac:chgData name="Céline" userId="10e2c33c-37c9-4f21-bb43-36432bb0465d" providerId="ADAL" clId="{8FED5C29-CCC0-45EC-9CE4-B5B103B022B4}" dt="2020-10-21T07:02:32.266" v="7" actId="20577"/>
          <ac:graphicFrameMkLst>
            <pc:docMk/>
            <pc:sldMk cId="50690252" sldId="264"/>
            <ac:graphicFrameMk id="17" creationId="{9F9ADFB9-9EDB-491F-A5B0-A18B46832665}"/>
          </ac:graphicFrameMkLst>
        </pc:graphicFrameChg>
      </pc:sldChg>
      <pc:sldChg chg="modSp">
        <pc:chgData name="Céline" userId="10e2c33c-37c9-4f21-bb43-36432bb0465d" providerId="ADAL" clId="{8FED5C29-CCC0-45EC-9CE4-B5B103B022B4}" dt="2020-10-21T07:02:21.445" v="3" actId="20577"/>
        <pc:sldMkLst>
          <pc:docMk/>
          <pc:sldMk cId="4218657345" sldId="265"/>
        </pc:sldMkLst>
        <pc:graphicFrameChg chg="modGraphic">
          <ac:chgData name="Céline" userId="10e2c33c-37c9-4f21-bb43-36432bb0465d" providerId="ADAL" clId="{8FED5C29-CCC0-45EC-9CE4-B5B103B022B4}" dt="2020-10-21T07:02:21.445" v="3" actId="20577"/>
          <ac:graphicFrameMkLst>
            <pc:docMk/>
            <pc:sldMk cId="4218657345" sldId="265"/>
            <ac:graphicFrameMk id="18" creationId="{69069334-28AC-461D-AE3B-969B6230E494}"/>
          </ac:graphicFrameMkLst>
        </pc:graphicFrameChg>
      </pc:sldChg>
      <pc:sldChg chg="modSp">
        <pc:chgData name="Céline" userId="10e2c33c-37c9-4f21-bb43-36432bb0465d" providerId="ADAL" clId="{8FED5C29-CCC0-45EC-9CE4-B5B103B022B4}" dt="2020-10-21T07:02:42.404" v="11" actId="20577"/>
        <pc:sldMkLst>
          <pc:docMk/>
          <pc:sldMk cId="3048440633" sldId="266"/>
        </pc:sldMkLst>
        <pc:graphicFrameChg chg="modGraphic">
          <ac:chgData name="Céline" userId="10e2c33c-37c9-4f21-bb43-36432bb0465d" providerId="ADAL" clId="{8FED5C29-CCC0-45EC-9CE4-B5B103B022B4}" dt="2020-10-21T07:02:42.404" v="11" actId="20577"/>
          <ac:graphicFrameMkLst>
            <pc:docMk/>
            <pc:sldMk cId="3048440633" sldId="266"/>
            <ac:graphicFrameMk id="18" creationId="{19A04FDB-609A-46F1-87BF-17CB5BFBE803}"/>
          </ac:graphicFrameMkLst>
        </pc:graphicFrameChg>
      </pc:sldChg>
      <pc:sldChg chg="modSp">
        <pc:chgData name="Céline" userId="10e2c33c-37c9-4f21-bb43-36432bb0465d" providerId="ADAL" clId="{8FED5C29-CCC0-45EC-9CE4-B5B103B022B4}" dt="2020-10-21T07:03:03.100" v="19" actId="20577"/>
        <pc:sldMkLst>
          <pc:docMk/>
          <pc:sldMk cId="3959407953" sldId="267"/>
        </pc:sldMkLst>
        <pc:graphicFrameChg chg="modGraphic">
          <ac:chgData name="Céline" userId="10e2c33c-37c9-4f21-bb43-36432bb0465d" providerId="ADAL" clId="{8FED5C29-CCC0-45EC-9CE4-B5B103B022B4}" dt="2020-10-21T07:03:03.100" v="19" actId="20577"/>
          <ac:graphicFrameMkLst>
            <pc:docMk/>
            <pc:sldMk cId="3959407953" sldId="267"/>
            <ac:graphicFrameMk id="20" creationId="{894E71A3-CF63-49E9-A454-66C63EAEA8DB}"/>
          </ac:graphicFrameMkLst>
        </pc:graphicFrameChg>
      </pc:sldChg>
      <pc:sldChg chg="modSp">
        <pc:chgData name="Céline" userId="10e2c33c-37c9-4f21-bb43-36432bb0465d" providerId="ADAL" clId="{8FED5C29-CCC0-45EC-9CE4-B5B103B022B4}" dt="2020-10-21T07:02:51.443" v="15" actId="20577"/>
        <pc:sldMkLst>
          <pc:docMk/>
          <pc:sldMk cId="920117900" sldId="268"/>
        </pc:sldMkLst>
        <pc:graphicFrameChg chg="modGraphic">
          <ac:chgData name="Céline" userId="10e2c33c-37c9-4f21-bb43-36432bb0465d" providerId="ADAL" clId="{8FED5C29-CCC0-45EC-9CE4-B5B103B022B4}" dt="2020-10-21T07:02:51.443" v="15" actId="20577"/>
          <ac:graphicFrameMkLst>
            <pc:docMk/>
            <pc:sldMk cId="920117900" sldId="268"/>
            <ac:graphicFrameMk id="18" creationId="{A954527C-3831-4805-8510-B911C9D4CE10}"/>
          </ac:graphicFrameMkLst>
        </pc:graphicFrameChg>
      </pc:sldChg>
      <pc:sldChg chg="modSp">
        <pc:chgData name="Céline" userId="10e2c33c-37c9-4f21-bb43-36432bb0465d" providerId="ADAL" clId="{8FED5C29-CCC0-45EC-9CE4-B5B103B022B4}" dt="2020-10-21T07:03:18.166" v="22" actId="20577"/>
        <pc:sldMkLst>
          <pc:docMk/>
          <pc:sldMk cId="4133834667" sldId="269"/>
        </pc:sldMkLst>
        <pc:graphicFrameChg chg="modGraphic">
          <ac:chgData name="Céline" userId="10e2c33c-37c9-4f21-bb43-36432bb0465d" providerId="ADAL" clId="{8FED5C29-CCC0-45EC-9CE4-B5B103B022B4}" dt="2020-10-21T07:03:18.166" v="22" actId="20577"/>
          <ac:graphicFrameMkLst>
            <pc:docMk/>
            <pc:sldMk cId="4133834667" sldId="269"/>
            <ac:graphicFrameMk id="20" creationId="{C332CCF1-B989-4269-809E-C019A9E2F292}"/>
          </ac:graphicFrameMkLst>
        </pc:graphicFrameChg>
      </pc:sldChg>
      <pc:sldChg chg="modSp">
        <pc:chgData name="Céline" userId="10e2c33c-37c9-4f21-bb43-36432bb0465d" providerId="ADAL" clId="{8FED5C29-CCC0-45EC-9CE4-B5B103B022B4}" dt="2020-10-21T07:03:35.421" v="30" actId="20577"/>
        <pc:sldMkLst>
          <pc:docMk/>
          <pc:sldMk cId="2669576803" sldId="278"/>
        </pc:sldMkLst>
        <pc:graphicFrameChg chg="modGraphic">
          <ac:chgData name="Céline" userId="10e2c33c-37c9-4f21-bb43-36432bb0465d" providerId="ADAL" clId="{8FED5C29-CCC0-45EC-9CE4-B5B103B022B4}" dt="2020-10-21T07:03:35.421" v="30" actId="20577"/>
          <ac:graphicFrameMkLst>
            <pc:docMk/>
            <pc:sldMk cId="2669576803" sldId="278"/>
            <ac:graphicFrameMk id="20" creationId="{6CBE256A-27CF-4E00-9226-1ABB4ACC4B7B}"/>
          </ac:graphicFrameMkLst>
        </pc:graphicFrameChg>
      </pc:sldChg>
      <pc:sldChg chg="modSp">
        <pc:chgData name="Céline" userId="10e2c33c-37c9-4f21-bb43-36432bb0465d" providerId="ADAL" clId="{8FED5C29-CCC0-45EC-9CE4-B5B103B022B4}" dt="2020-10-21T07:03:26.473" v="26" actId="20577"/>
        <pc:sldMkLst>
          <pc:docMk/>
          <pc:sldMk cId="1518699672" sldId="279"/>
        </pc:sldMkLst>
        <pc:graphicFrameChg chg="modGraphic">
          <ac:chgData name="Céline" userId="10e2c33c-37c9-4f21-bb43-36432bb0465d" providerId="ADAL" clId="{8FED5C29-CCC0-45EC-9CE4-B5B103B022B4}" dt="2020-10-21T07:03:26.473" v="26" actId="20577"/>
          <ac:graphicFrameMkLst>
            <pc:docMk/>
            <pc:sldMk cId="1518699672" sldId="279"/>
            <ac:graphicFrameMk id="19" creationId="{83D39B01-C193-4026-846C-4F6986F2B66F}"/>
          </ac:graphicFrameMkLst>
        </pc:graphicFrameChg>
      </pc:sldChg>
      <pc:sldChg chg="modSp">
        <pc:chgData name="Céline" userId="10e2c33c-37c9-4f21-bb43-36432bb0465d" providerId="ADAL" clId="{8FED5C29-CCC0-45EC-9CE4-B5B103B022B4}" dt="2020-10-21T07:03:46.633" v="34" actId="20577"/>
        <pc:sldMkLst>
          <pc:docMk/>
          <pc:sldMk cId="2393849778" sldId="280"/>
        </pc:sldMkLst>
        <pc:graphicFrameChg chg="modGraphic">
          <ac:chgData name="Céline" userId="10e2c33c-37c9-4f21-bb43-36432bb0465d" providerId="ADAL" clId="{8FED5C29-CCC0-45EC-9CE4-B5B103B022B4}" dt="2020-10-21T07:03:46.633" v="34" actId="20577"/>
          <ac:graphicFrameMkLst>
            <pc:docMk/>
            <pc:sldMk cId="2393849778" sldId="280"/>
            <ac:graphicFrameMk id="18" creationId="{FF55065D-C7BC-4B19-B460-A6E359610272}"/>
          </ac:graphicFrameMkLst>
        </pc:graphicFrameChg>
      </pc:sldChg>
      <pc:sldChg chg="modSp">
        <pc:chgData name="Céline" userId="10e2c33c-37c9-4f21-bb43-36432bb0465d" providerId="ADAL" clId="{8FED5C29-CCC0-45EC-9CE4-B5B103B022B4}" dt="2020-10-21T07:03:54.029" v="38" actId="20577"/>
        <pc:sldMkLst>
          <pc:docMk/>
          <pc:sldMk cId="187127229" sldId="281"/>
        </pc:sldMkLst>
        <pc:graphicFrameChg chg="modGraphic">
          <ac:chgData name="Céline" userId="10e2c33c-37c9-4f21-bb43-36432bb0465d" providerId="ADAL" clId="{8FED5C29-CCC0-45EC-9CE4-B5B103B022B4}" dt="2020-10-21T07:03:54.029" v="38" actId="20577"/>
          <ac:graphicFrameMkLst>
            <pc:docMk/>
            <pc:sldMk cId="187127229" sldId="281"/>
            <ac:graphicFrameMk id="19" creationId="{EA3B2F09-DD10-4C88-B52D-83D9C6649AC5}"/>
          </ac:graphicFrameMkLst>
        </pc:graphicFrameChg>
      </pc:sldChg>
      <pc:sldChg chg="modSp">
        <pc:chgData name="Céline" userId="10e2c33c-37c9-4f21-bb43-36432bb0465d" providerId="ADAL" clId="{8FED5C29-CCC0-45EC-9CE4-B5B103B022B4}" dt="2020-10-21T07:04:10.154" v="42" actId="20577"/>
        <pc:sldMkLst>
          <pc:docMk/>
          <pc:sldMk cId="2415106335" sldId="282"/>
        </pc:sldMkLst>
        <pc:graphicFrameChg chg="modGraphic">
          <ac:chgData name="Céline" userId="10e2c33c-37c9-4f21-bb43-36432bb0465d" providerId="ADAL" clId="{8FED5C29-CCC0-45EC-9CE4-B5B103B022B4}" dt="2020-10-21T07:04:10.154" v="42" actId="20577"/>
          <ac:graphicFrameMkLst>
            <pc:docMk/>
            <pc:sldMk cId="2415106335" sldId="282"/>
            <ac:graphicFrameMk id="43" creationId="{115F4F2B-A4FA-4099-9171-1358BCB0F78E}"/>
          </ac:graphicFrameMkLst>
        </pc:graphicFrameChg>
      </pc:sldChg>
    </pc:docChg>
  </pc:docChgLst>
  <pc:docChgLst>
    <pc:chgData name="Céline" userId="10e2c33c-37c9-4f21-bb43-36432bb0465d" providerId="ADAL" clId="{B5D3C305-B614-4841-B94D-283C27935734}"/>
    <pc:docChg chg="undo custSel modSld">
      <pc:chgData name="Céline" userId="10e2c33c-37c9-4f21-bb43-36432bb0465d" providerId="ADAL" clId="{B5D3C305-B614-4841-B94D-283C27935734}" dt="2020-10-20T09:54:04.694" v="104"/>
      <pc:docMkLst>
        <pc:docMk/>
      </pc:docMkLst>
      <pc:sldChg chg="addSp delSp modSp">
        <pc:chgData name="Céline" userId="10e2c33c-37c9-4f21-bb43-36432bb0465d" providerId="ADAL" clId="{B5D3C305-B614-4841-B94D-283C27935734}" dt="2020-10-20T09:53:53.491" v="101" actId="1076"/>
        <pc:sldMkLst>
          <pc:docMk/>
          <pc:sldMk cId="50690252" sldId="264"/>
        </pc:sldMkLst>
        <pc:spChg chg="add">
          <ac:chgData name="Céline" userId="10e2c33c-37c9-4f21-bb43-36432bb0465d" providerId="ADAL" clId="{B5D3C305-B614-4841-B94D-283C27935734}" dt="2020-10-20T09:48:26.322" v="13"/>
          <ac:spMkLst>
            <pc:docMk/>
            <pc:sldMk cId="50690252" sldId="264"/>
            <ac:spMk id="16" creationId="{3365C6D5-B988-47C5-B732-8C235106A3E0}"/>
          </ac:spMkLst>
        </pc:spChg>
        <pc:spChg chg="del">
          <ac:chgData name="Céline" userId="10e2c33c-37c9-4f21-bb43-36432bb0465d" providerId="ADAL" clId="{B5D3C305-B614-4841-B94D-283C27935734}" dt="2020-10-20T09:48:24.577" v="12" actId="478"/>
          <ac:spMkLst>
            <pc:docMk/>
            <pc:sldMk cId="50690252" sldId="264"/>
            <ac:spMk id="27" creationId="{00000000-0000-0000-0000-000000000000}"/>
          </ac:spMkLst>
        </pc:spChg>
        <pc:graphicFrameChg chg="add">
          <ac:chgData name="Céline" userId="10e2c33c-37c9-4f21-bb43-36432bb0465d" providerId="ADAL" clId="{B5D3C305-B614-4841-B94D-283C27935734}" dt="2020-10-20T09:53:49.620" v="100"/>
          <ac:graphicFrameMkLst>
            <pc:docMk/>
            <pc:sldMk cId="50690252" sldId="264"/>
            <ac:graphicFrameMk id="17" creationId="{9F9ADFB9-9EDB-491F-A5B0-A18B46832665}"/>
          </ac:graphicFrameMkLst>
        </pc:graphicFrameChg>
        <pc:graphicFrameChg chg="del">
          <ac:chgData name="Céline" userId="10e2c33c-37c9-4f21-bb43-36432bb0465d" providerId="ADAL" clId="{B5D3C305-B614-4841-B94D-283C27935734}" dt="2020-10-20T09:53:48.497" v="99" actId="478"/>
          <ac:graphicFrameMkLst>
            <pc:docMk/>
            <pc:sldMk cId="50690252" sldId="264"/>
            <ac:graphicFrameMk id="32" creationId="{9B8D1B92-8476-41DD-A291-7CC45777F710}"/>
          </ac:graphicFrameMkLst>
        </pc:graphicFrameChg>
        <pc:picChg chg="mod">
          <ac:chgData name="Céline" userId="10e2c33c-37c9-4f21-bb43-36432bb0465d" providerId="ADAL" clId="{B5D3C305-B614-4841-B94D-283C27935734}" dt="2020-10-20T09:53:53.491" v="101" actId="1076"/>
          <ac:picMkLst>
            <pc:docMk/>
            <pc:sldMk cId="50690252" sldId="264"/>
            <ac:picMk id="33" creationId="{22196AA6-F646-4457-8A8B-716AB13709A7}"/>
          </ac:picMkLst>
        </pc:picChg>
      </pc:sldChg>
      <pc:sldChg chg="addSp delSp modSp">
        <pc:chgData name="Céline" userId="10e2c33c-37c9-4f21-bb43-36432bb0465d" providerId="ADAL" clId="{B5D3C305-B614-4841-B94D-283C27935734}" dt="2020-10-20T09:54:04.694" v="104"/>
        <pc:sldMkLst>
          <pc:docMk/>
          <pc:sldMk cId="4218657345" sldId="265"/>
        </pc:sldMkLst>
        <pc:spChg chg="mod">
          <ac:chgData name="Céline" userId="10e2c33c-37c9-4f21-bb43-36432bb0465d" providerId="ADAL" clId="{B5D3C305-B614-4841-B94D-283C27935734}" dt="2020-10-20T09:48:15.614" v="11" actId="20577"/>
          <ac:spMkLst>
            <pc:docMk/>
            <pc:sldMk cId="4218657345" sldId="265"/>
            <ac:spMk id="27" creationId="{00000000-0000-0000-0000-000000000000}"/>
          </ac:spMkLst>
        </pc:spChg>
        <pc:graphicFrameChg chg="add">
          <ac:chgData name="Céline" userId="10e2c33c-37c9-4f21-bb43-36432bb0465d" providerId="ADAL" clId="{B5D3C305-B614-4841-B94D-283C27935734}" dt="2020-10-20T09:54:04.694" v="104"/>
          <ac:graphicFrameMkLst>
            <pc:docMk/>
            <pc:sldMk cId="4218657345" sldId="265"/>
            <ac:graphicFrameMk id="18" creationId="{69069334-28AC-461D-AE3B-969B6230E494}"/>
          </ac:graphicFrameMkLst>
        </pc:graphicFrameChg>
        <pc:graphicFrameChg chg="del">
          <ac:chgData name="Céline" userId="10e2c33c-37c9-4f21-bb43-36432bb0465d" providerId="ADAL" clId="{B5D3C305-B614-4841-B94D-283C27935734}" dt="2020-10-20T09:54:02.959" v="103" actId="478"/>
          <ac:graphicFrameMkLst>
            <pc:docMk/>
            <pc:sldMk cId="4218657345" sldId="265"/>
            <ac:graphicFrameMk id="43" creationId="{115F4F2B-A4FA-4099-9171-1358BCB0F78E}"/>
          </ac:graphicFrameMkLst>
        </pc:graphicFrameChg>
        <pc:picChg chg="mod">
          <ac:chgData name="Céline" userId="10e2c33c-37c9-4f21-bb43-36432bb0465d" providerId="ADAL" clId="{B5D3C305-B614-4841-B94D-283C27935734}" dt="2020-10-20T09:54:00.116" v="102" actId="1076"/>
          <ac:picMkLst>
            <pc:docMk/>
            <pc:sldMk cId="4218657345" sldId="265"/>
            <ac:picMk id="44" creationId="{2B749634-DD5E-43A2-A3FB-B523C190CAD0}"/>
          </ac:picMkLst>
        </pc:picChg>
      </pc:sldChg>
      <pc:sldChg chg="addSp delSp modSp">
        <pc:chgData name="Céline" userId="10e2c33c-37c9-4f21-bb43-36432bb0465d" providerId="ADAL" clId="{B5D3C305-B614-4841-B94D-283C27935734}" dt="2020-10-20T09:53:44.864" v="98" actId="1076"/>
        <pc:sldMkLst>
          <pc:docMk/>
          <pc:sldMk cId="3048440633" sldId="266"/>
        </pc:sldMkLst>
        <pc:spChg chg="add">
          <ac:chgData name="Céline" userId="10e2c33c-37c9-4f21-bb43-36432bb0465d" providerId="ADAL" clId="{B5D3C305-B614-4841-B94D-283C27935734}" dt="2020-10-20T09:48:31.222" v="15"/>
          <ac:spMkLst>
            <pc:docMk/>
            <pc:sldMk cId="3048440633" sldId="266"/>
            <ac:spMk id="17" creationId="{F4CFDACF-6C77-433C-87C1-2EAFFF97017D}"/>
          </ac:spMkLst>
        </pc:spChg>
        <pc:spChg chg="del">
          <ac:chgData name="Céline" userId="10e2c33c-37c9-4f21-bb43-36432bb0465d" providerId="ADAL" clId="{B5D3C305-B614-4841-B94D-283C27935734}" dt="2020-10-20T09:48:29.631" v="14" actId="478"/>
          <ac:spMkLst>
            <pc:docMk/>
            <pc:sldMk cId="3048440633" sldId="266"/>
            <ac:spMk id="27" creationId="{00000000-0000-0000-0000-000000000000}"/>
          </ac:spMkLst>
        </pc:spChg>
        <pc:graphicFrameChg chg="add">
          <ac:chgData name="Céline" userId="10e2c33c-37c9-4f21-bb43-36432bb0465d" providerId="ADAL" clId="{B5D3C305-B614-4841-B94D-283C27935734}" dt="2020-10-20T09:53:42.689" v="97"/>
          <ac:graphicFrameMkLst>
            <pc:docMk/>
            <pc:sldMk cId="3048440633" sldId="266"/>
            <ac:graphicFrameMk id="18" creationId="{19A04FDB-609A-46F1-87BF-17CB5BFBE803}"/>
          </ac:graphicFrameMkLst>
        </pc:graphicFrameChg>
        <pc:graphicFrameChg chg="del">
          <ac:chgData name="Céline" userId="10e2c33c-37c9-4f21-bb43-36432bb0465d" providerId="ADAL" clId="{B5D3C305-B614-4841-B94D-283C27935734}" dt="2020-10-20T09:53:41.375" v="96" actId="478"/>
          <ac:graphicFrameMkLst>
            <pc:docMk/>
            <pc:sldMk cId="3048440633" sldId="266"/>
            <ac:graphicFrameMk id="32" creationId="{E17E88C5-9035-44FC-A721-37C3488A9D9B}"/>
          </ac:graphicFrameMkLst>
        </pc:graphicFrameChg>
        <pc:picChg chg="mod">
          <ac:chgData name="Céline" userId="10e2c33c-37c9-4f21-bb43-36432bb0465d" providerId="ADAL" clId="{B5D3C305-B614-4841-B94D-283C27935734}" dt="2020-10-20T09:53:44.864" v="98" actId="1076"/>
          <ac:picMkLst>
            <pc:docMk/>
            <pc:sldMk cId="3048440633" sldId="266"/>
            <ac:picMk id="33" creationId="{27FD35C7-4D6A-40CA-8B58-314FAE1F7337}"/>
          </ac:picMkLst>
        </pc:picChg>
      </pc:sldChg>
      <pc:sldChg chg="addSp delSp modSp">
        <pc:chgData name="Céline" userId="10e2c33c-37c9-4f21-bb43-36432bb0465d" providerId="ADAL" clId="{B5D3C305-B614-4841-B94D-283C27935734}" dt="2020-10-20T09:53:28.762" v="92" actId="1076"/>
        <pc:sldMkLst>
          <pc:docMk/>
          <pc:sldMk cId="3959407953" sldId="267"/>
        </pc:sldMkLst>
        <pc:spChg chg="add">
          <ac:chgData name="Céline" userId="10e2c33c-37c9-4f21-bb43-36432bb0465d" providerId="ADAL" clId="{B5D3C305-B614-4841-B94D-283C27935734}" dt="2020-10-20T09:48:49.283" v="19"/>
          <ac:spMkLst>
            <pc:docMk/>
            <pc:sldMk cId="3959407953" sldId="267"/>
            <ac:spMk id="18" creationId="{DE065DDE-0EFD-406B-95FA-C9D2A70C15BC}"/>
          </ac:spMkLst>
        </pc:spChg>
        <pc:spChg chg="del">
          <ac:chgData name="Céline" userId="10e2c33c-37c9-4f21-bb43-36432bb0465d" providerId="ADAL" clId="{B5D3C305-B614-4841-B94D-283C27935734}" dt="2020-10-20T09:48:47.832" v="18" actId="478"/>
          <ac:spMkLst>
            <pc:docMk/>
            <pc:sldMk cId="3959407953" sldId="267"/>
            <ac:spMk id="27" creationId="{00000000-0000-0000-0000-000000000000}"/>
          </ac:spMkLst>
        </pc:spChg>
        <pc:graphicFrameChg chg="add mod">
          <ac:chgData name="Céline" userId="10e2c33c-37c9-4f21-bb43-36432bb0465d" providerId="ADAL" clId="{B5D3C305-B614-4841-B94D-283C27935734}" dt="2020-10-20T09:53:28.762" v="92" actId="1076"/>
          <ac:graphicFrameMkLst>
            <pc:docMk/>
            <pc:sldMk cId="3959407953" sldId="267"/>
            <ac:graphicFrameMk id="20" creationId="{894E71A3-CF63-49E9-A454-66C63EAEA8DB}"/>
          </ac:graphicFrameMkLst>
        </pc:graphicFrameChg>
        <pc:graphicFrameChg chg="del">
          <ac:chgData name="Céline" userId="10e2c33c-37c9-4f21-bb43-36432bb0465d" providerId="ADAL" clId="{B5D3C305-B614-4841-B94D-283C27935734}" dt="2020-10-20T09:53:24.702" v="90" actId="478"/>
          <ac:graphicFrameMkLst>
            <pc:docMk/>
            <pc:sldMk cId="3959407953" sldId="267"/>
            <ac:graphicFrameMk id="33" creationId="{00183163-E62B-4F68-A42C-FCED6EE4F72A}"/>
          </ac:graphicFrameMkLst>
        </pc:graphicFrameChg>
        <pc:picChg chg="mod">
          <ac:chgData name="Céline" userId="10e2c33c-37c9-4f21-bb43-36432bb0465d" providerId="ADAL" clId="{B5D3C305-B614-4841-B94D-283C27935734}" dt="2020-10-20T09:53:23.236" v="89" actId="1076"/>
          <ac:picMkLst>
            <pc:docMk/>
            <pc:sldMk cId="3959407953" sldId="267"/>
            <ac:picMk id="34" creationId="{E7EBDA76-02AA-4F74-BA20-6BDA9FC5D50C}"/>
          </ac:picMkLst>
        </pc:picChg>
      </pc:sldChg>
      <pc:sldChg chg="addSp delSp modSp">
        <pc:chgData name="Céline" userId="10e2c33c-37c9-4f21-bb43-36432bb0465d" providerId="ADAL" clId="{B5D3C305-B614-4841-B94D-283C27935734}" dt="2020-10-20T09:53:36.894" v="95"/>
        <pc:sldMkLst>
          <pc:docMk/>
          <pc:sldMk cId="920117900" sldId="268"/>
        </pc:sldMkLst>
        <pc:spChg chg="add">
          <ac:chgData name="Céline" userId="10e2c33c-37c9-4f21-bb43-36432bb0465d" providerId="ADAL" clId="{B5D3C305-B614-4841-B94D-283C27935734}" dt="2020-10-20T09:48:44.706" v="17"/>
          <ac:spMkLst>
            <pc:docMk/>
            <pc:sldMk cId="920117900" sldId="268"/>
            <ac:spMk id="17" creationId="{A12E48CF-22FC-4480-8A59-EC2A07D3C6FC}"/>
          </ac:spMkLst>
        </pc:spChg>
        <pc:spChg chg="del">
          <ac:chgData name="Céline" userId="10e2c33c-37c9-4f21-bb43-36432bb0465d" providerId="ADAL" clId="{B5D3C305-B614-4841-B94D-283C27935734}" dt="2020-10-20T09:48:43.471" v="16" actId="478"/>
          <ac:spMkLst>
            <pc:docMk/>
            <pc:sldMk cId="920117900" sldId="268"/>
            <ac:spMk id="27" creationId="{00000000-0000-0000-0000-000000000000}"/>
          </ac:spMkLst>
        </pc:spChg>
        <pc:graphicFrameChg chg="add">
          <ac:chgData name="Céline" userId="10e2c33c-37c9-4f21-bb43-36432bb0465d" providerId="ADAL" clId="{B5D3C305-B614-4841-B94D-283C27935734}" dt="2020-10-20T09:53:36.894" v="95"/>
          <ac:graphicFrameMkLst>
            <pc:docMk/>
            <pc:sldMk cId="920117900" sldId="268"/>
            <ac:graphicFrameMk id="18" creationId="{A954527C-3831-4805-8510-B911C9D4CE10}"/>
          </ac:graphicFrameMkLst>
        </pc:graphicFrameChg>
        <pc:graphicFrameChg chg="del">
          <ac:chgData name="Céline" userId="10e2c33c-37c9-4f21-bb43-36432bb0465d" providerId="ADAL" clId="{B5D3C305-B614-4841-B94D-283C27935734}" dt="2020-10-20T09:53:35.631" v="94" actId="478"/>
          <ac:graphicFrameMkLst>
            <pc:docMk/>
            <pc:sldMk cId="920117900" sldId="268"/>
            <ac:graphicFrameMk id="32" creationId="{79381A83-4A9C-44A2-B450-EA11C460A4F5}"/>
          </ac:graphicFrameMkLst>
        </pc:graphicFrameChg>
        <pc:picChg chg="mod">
          <ac:chgData name="Céline" userId="10e2c33c-37c9-4f21-bb43-36432bb0465d" providerId="ADAL" clId="{B5D3C305-B614-4841-B94D-283C27935734}" dt="2020-10-20T09:53:32.540" v="93" actId="1076"/>
          <ac:picMkLst>
            <pc:docMk/>
            <pc:sldMk cId="920117900" sldId="268"/>
            <ac:picMk id="33" creationId="{59FD87B5-0E82-4DE5-866E-5B4BEC2B8B53}"/>
          </ac:picMkLst>
        </pc:picChg>
      </pc:sldChg>
      <pc:sldChg chg="addSp delSp modSp">
        <pc:chgData name="Céline" userId="10e2c33c-37c9-4f21-bb43-36432bb0465d" providerId="ADAL" clId="{B5D3C305-B614-4841-B94D-283C27935734}" dt="2020-10-20T09:53:20.231" v="88"/>
        <pc:sldMkLst>
          <pc:docMk/>
          <pc:sldMk cId="4133834667" sldId="269"/>
        </pc:sldMkLst>
        <pc:spChg chg="add">
          <ac:chgData name="Céline" userId="10e2c33c-37c9-4f21-bb43-36432bb0465d" providerId="ADAL" clId="{B5D3C305-B614-4841-B94D-283C27935734}" dt="2020-10-20T09:48:54.198" v="21"/>
          <ac:spMkLst>
            <pc:docMk/>
            <pc:sldMk cId="4133834667" sldId="269"/>
            <ac:spMk id="18" creationId="{9FBA9358-B3F4-422F-A8FD-E9A874D5B031}"/>
          </ac:spMkLst>
        </pc:spChg>
        <pc:spChg chg="del">
          <ac:chgData name="Céline" userId="10e2c33c-37c9-4f21-bb43-36432bb0465d" providerId="ADAL" clId="{B5D3C305-B614-4841-B94D-283C27935734}" dt="2020-10-20T09:48:52.544" v="20" actId="478"/>
          <ac:spMkLst>
            <pc:docMk/>
            <pc:sldMk cId="4133834667" sldId="269"/>
            <ac:spMk id="27" creationId="{00000000-0000-0000-0000-000000000000}"/>
          </ac:spMkLst>
        </pc:spChg>
        <pc:graphicFrameChg chg="add">
          <ac:chgData name="Céline" userId="10e2c33c-37c9-4f21-bb43-36432bb0465d" providerId="ADAL" clId="{B5D3C305-B614-4841-B94D-283C27935734}" dt="2020-10-20T09:53:20.231" v="88"/>
          <ac:graphicFrameMkLst>
            <pc:docMk/>
            <pc:sldMk cId="4133834667" sldId="269"/>
            <ac:graphicFrameMk id="20" creationId="{C332CCF1-B989-4269-809E-C019A9E2F292}"/>
          </ac:graphicFrameMkLst>
        </pc:graphicFrameChg>
        <pc:graphicFrameChg chg="del">
          <ac:chgData name="Céline" userId="10e2c33c-37c9-4f21-bb43-36432bb0465d" providerId="ADAL" clId="{B5D3C305-B614-4841-B94D-283C27935734}" dt="2020-10-20T09:53:17.725" v="86" actId="478"/>
          <ac:graphicFrameMkLst>
            <pc:docMk/>
            <pc:sldMk cId="4133834667" sldId="269"/>
            <ac:graphicFrameMk id="33" creationId="{C3440F85-DB25-4DB9-924E-86A50A1E6766}"/>
          </ac:graphicFrameMkLst>
        </pc:graphicFrameChg>
        <pc:picChg chg="mod">
          <ac:chgData name="Céline" userId="10e2c33c-37c9-4f21-bb43-36432bb0465d" providerId="ADAL" clId="{B5D3C305-B614-4841-B94D-283C27935734}" dt="2020-10-20T09:53:18.821" v="87" actId="1076"/>
          <ac:picMkLst>
            <pc:docMk/>
            <pc:sldMk cId="4133834667" sldId="269"/>
            <ac:picMk id="34" creationId="{B6DE87B2-00FE-41E3-B2FD-A04C798F448E}"/>
          </ac:picMkLst>
        </pc:picChg>
      </pc:sldChg>
      <pc:sldChg chg="addSp delSp modSp">
        <pc:chgData name="Céline" userId="10e2c33c-37c9-4f21-bb43-36432bb0465d" providerId="ADAL" clId="{B5D3C305-B614-4841-B94D-283C27935734}" dt="2020-10-20T09:53:05.074" v="82" actId="1076"/>
        <pc:sldMkLst>
          <pc:docMk/>
          <pc:sldMk cId="2669576803" sldId="278"/>
        </pc:sldMkLst>
        <pc:spChg chg="add">
          <ac:chgData name="Céline" userId="10e2c33c-37c9-4f21-bb43-36432bb0465d" providerId="ADAL" clId="{B5D3C305-B614-4841-B94D-283C27935734}" dt="2020-10-20T09:49:08.108" v="25"/>
          <ac:spMkLst>
            <pc:docMk/>
            <pc:sldMk cId="2669576803" sldId="278"/>
            <ac:spMk id="19" creationId="{C345BD1C-55AA-40D5-811D-C60A625209CB}"/>
          </ac:spMkLst>
        </pc:spChg>
        <pc:spChg chg="del">
          <ac:chgData name="Céline" userId="10e2c33c-37c9-4f21-bb43-36432bb0465d" providerId="ADAL" clId="{B5D3C305-B614-4841-B94D-283C27935734}" dt="2020-10-20T09:49:04.975" v="24" actId="478"/>
          <ac:spMkLst>
            <pc:docMk/>
            <pc:sldMk cId="2669576803" sldId="278"/>
            <ac:spMk id="41" creationId="{00000000-0000-0000-0000-000000000000}"/>
          </ac:spMkLst>
        </pc:spChg>
        <pc:graphicFrameChg chg="add">
          <ac:chgData name="Céline" userId="10e2c33c-37c9-4f21-bb43-36432bb0465d" providerId="ADAL" clId="{B5D3C305-B614-4841-B94D-283C27935734}" dt="2020-10-20T09:53:00.182" v="81"/>
          <ac:graphicFrameMkLst>
            <pc:docMk/>
            <pc:sldMk cId="2669576803" sldId="278"/>
            <ac:graphicFrameMk id="20" creationId="{6CBE256A-27CF-4E00-9226-1ABB4ACC4B7B}"/>
          </ac:graphicFrameMkLst>
        </pc:graphicFrameChg>
        <pc:graphicFrameChg chg="del">
          <ac:chgData name="Céline" userId="10e2c33c-37c9-4f21-bb43-36432bb0465d" providerId="ADAL" clId="{B5D3C305-B614-4841-B94D-283C27935734}" dt="2020-10-20T09:52:58.899" v="80" actId="478"/>
          <ac:graphicFrameMkLst>
            <pc:docMk/>
            <pc:sldMk cId="2669576803" sldId="278"/>
            <ac:graphicFrameMk id="42" creationId="{32D710A5-9566-4D42-AAFB-9A20B4790DB8}"/>
          </ac:graphicFrameMkLst>
        </pc:graphicFrameChg>
        <pc:picChg chg="mod">
          <ac:chgData name="Céline" userId="10e2c33c-37c9-4f21-bb43-36432bb0465d" providerId="ADAL" clId="{B5D3C305-B614-4841-B94D-283C27935734}" dt="2020-10-20T09:53:05.074" v="82" actId="1076"/>
          <ac:picMkLst>
            <pc:docMk/>
            <pc:sldMk cId="2669576803" sldId="278"/>
            <ac:picMk id="43" creationId="{0D7B62A5-FC17-4AF6-84F3-5DAC058C26BE}"/>
          </ac:picMkLst>
        </pc:picChg>
      </pc:sldChg>
      <pc:sldChg chg="addSp delSp modSp">
        <pc:chgData name="Céline" userId="10e2c33c-37c9-4f21-bb43-36432bb0465d" providerId="ADAL" clId="{B5D3C305-B614-4841-B94D-283C27935734}" dt="2020-10-20T09:53:13.458" v="85"/>
        <pc:sldMkLst>
          <pc:docMk/>
          <pc:sldMk cId="1518699672" sldId="279"/>
        </pc:sldMkLst>
        <pc:spChg chg="add">
          <ac:chgData name="Céline" userId="10e2c33c-37c9-4f21-bb43-36432bb0465d" providerId="ADAL" clId="{B5D3C305-B614-4841-B94D-283C27935734}" dt="2020-10-20T09:49:00.222" v="23"/>
          <ac:spMkLst>
            <pc:docMk/>
            <pc:sldMk cId="1518699672" sldId="279"/>
            <ac:spMk id="18" creationId="{52DA1400-4F2E-4CED-A761-DEDCE68553F5}"/>
          </ac:spMkLst>
        </pc:spChg>
        <pc:spChg chg="del">
          <ac:chgData name="Céline" userId="10e2c33c-37c9-4f21-bb43-36432bb0465d" providerId="ADAL" clId="{B5D3C305-B614-4841-B94D-283C27935734}" dt="2020-10-20T09:48:58.792" v="22" actId="478"/>
          <ac:spMkLst>
            <pc:docMk/>
            <pc:sldMk cId="1518699672" sldId="279"/>
            <ac:spMk id="41" creationId="{00000000-0000-0000-0000-000000000000}"/>
          </ac:spMkLst>
        </pc:spChg>
        <pc:graphicFrameChg chg="add">
          <ac:chgData name="Céline" userId="10e2c33c-37c9-4f21-bb43-36432bb0465d" providerId="ADAL" clId="{B5D3C305-B614-4841-B94D-283C27935734}" dt="2020-10-20T09:53:13.458" v="85"/>
          <ac:graphicFrameMkLst>
            <pc:docMk/>
            <pc:sldMk cId="1518699672" sldId="279"/>
            <ac:graphicFrameMk id="19" creationId="{83D39B01-C193-4026-846C-4F6986F2B66F}"/>
          </ac:graphicFrameMkLst>
        </pc:graphicFrameChg>
        <pc:graphicFrameChg chg="del">
          <ac:chgData name="Céline" userId="10e2c33c-37c9-4f21-bb43-36432bb0465d" providerId="ADAL" clId="{B5D3C305-B614-4841-B94D-283C27935734}" dt="2020-10-20T09:53:12.059" v="84" actId="478"/>
          <ac:graphicFrameMkLst>
            <pc:docMk/>
            <pc:sldMk cId="1518699672" sldId="279"/>
            <ac:graphicFrameMk id="33" creationId="{E00BE99B-4946-4D15-B212-ACCD97E5504B}"/>
          </ac:graphicFrameMkLst>
        </pc:graphicFrameChg>
        <pc:picChg chg="mod">
          <ac:chgData name="Céline" userId="10e2c33c-37c9-4f21-bb43-36432bb0465d" providerId="ADAL" clId="{B5D3C305-B614-4841-B94D-283C27935734}" dt="2020-10-20T09:53:10.312" v="83" actId="1076"/>
          <ac:picMkLst>
            <pc:docMk/>
            <pc:sldMk cId="1518699672" sldId="279"/>
            <ac:picMk id="42" creationId="{6AB4498B-1D3B-40E6-8679-D0393EFE9A7B}"/>
          </ac:picMkLst>
        </pc:picChg>
      </pc:sldChg>
      <pc:sldChg chg="addSp delSp modSp">
        <pc:chgData name="Céline" userId="10e2c33c-37c9-4f21-bb43-36432bb0465d" providerId="ADAL" clId="{B5D3C305-B614-4841-B94D-283C27935734}" dt="2020-10-20T09:52:52.883" v="79" actId="1076"/>
        <pc:sldMkLst>
          <pc:docMk/>
          <pc:sldMk cId="2393849778" sldId="280"/>
        </pc:sldMkLst>
        <pc:spChg chg="add">
          <ac:chgData name="Céline" userId="10e2c33c-37c9-4f21-bb43-36432bb0465d" providerId="ADAL" clId="{B5D3C305-B614-4841-B94D-283C27935734}" dt="2020-10-20T09:49:13.494" v="27"/>
          <ac:spMkLst>
            <pc:docMk/>
            <pc:sldMk cId="2393849778" sldId="280"/>
            <ac:spMk id="17" creationId="{A9DCC99C-185B-4378-95E9-B15A2EF4C0DE}"/>
          </ac:spMkLst>
        </pc:spChg>
        <pc:spChg chg="del">
          <ac:chgData name="Céline" userId="10e2c33c-37c9-4f21-bb43-36432bb0465d" providerId="ADAL" clId="{B5D3C305-B614-4841-B94D-283C27935734}" dt="2020-10-20T09:49:11.704" v="26" actId="478"/>
          <ac:spMkLst>
            <pc:docMk/>
            <pc:sldMk cId="2393849778" sldId="280"/>
            <ac:spMk id="41" creationId="{00000000-0000-0000-0000-000000000000}"/>
          </ac:spMkLst>
        </pc:spChg>
        <pc:graphicFrameChg chg="add mod">
          <ac:chgData name="Céline" userId="10e2c33c-37c9-4f21-bb43-36432bb0465d" providerId="ADAL" clId="{B5D3C305-B614-4841-B94D-283C27935734}" dt="2020-10-20T09:52:52.883" v="79" actId="1076"/>
          <ac:graphicFrameMkLst>
            <pc:docMk/>
            <pc:sldMk cId="2393849778" sldId="280"/>
            <ac:graphicFrameMk id="18" creationId="{FF55065D-C7BC-4B19-B460-A6E359610272}"/>
          </ac:graphicFrameMkLst>
        </pc:graphicFrameChg>
        <pc:graphicFrameChg chg="del">
          <ac:chgData name="Céline" userId="10e2c33c-37c9-4f21-bb43-36432bb0465d" providerId="ADAL" clId="{B5D3C305-B614-4841-B94D-283C27935734}" dt="2020-10-20T09:52:41.696" v="75" actId="478"/>
          <ac:graphicFrameMkLst>
            <pc:docMk/>
            <pc:sldMk cId="2393849778" sldId="280"/>
            <ac:graphicFrameMk id="33" creationId="{758B7972-5822-4187-827B-7D8A474E4264}"/>
          </ac:graphicFrameMkLst>
        </pc:graphicFrameChg>
        <pc:picChg chg="mod">
          <ac:chgData name="Céline" userId="10e2c33c-37c9-4f21-bb43-36432bb0465d" providerId="ADAL" clId="{B5D3C305-B614-4841-B94D-283C27935734}" dt="2020-10-20T09:52:48.425" v="78" actId="1076"/>
          <ac:picMkLst>
            <pc:docMk/>
            <pc:sldMk cId="2393849778" sldId="280"/>
            <ac:picMk id="42" creationId="{A80B1B20-76F5-4DA1-99FC-08AA797D4681}"/>
          </ac:picMkLst>
        </pc:picChg>
      </pc:sldChg>
      <pc:sldChg chg="addSp delSp modSp">
        <pc:chgData name="Céline" userId="10e2c33c-37c9-4f21-bb43-36432bb0465d" providerId="ADAL" clId="{B5D3C305-B614-4841-B94D-283C27935734}" dt="2020-10-20T09:52:38.520" v="74" actId="1076"/>
        <pc:sldMkLst>
          <pc:docMk/>
          <pc:sldMk cId="187127229" sldId="281"/>
        </pc:sldMkLst>
        <pc:spChg chg="add">
          <ac:chgData name="Céline" userId="10e2c33c-37c9-4f21-bb43-36432bb0465d" providerId="ADAL" clId="{B5D3C305-B614-4841-B94D-283C27935734}" dt="2020-10-20T09:49:19.519" v="29"/>
          <ac:spMkLst>
            <pc:docMk/>
            <pc:sldMk cId="187127229" sldId="281"/>
            <ac:spMk id="18" creationId="{6FA959B9-9039-4A69-B557-3675D420B117}"/>
          </ac:spMkLst>
        </pc:spChg>
        <pc:spChg chg="del">
          <ac:chgData name="Céline" userId="10e2c33c-37c9-4f21-bb43-36432bb0465d" providerId="ADAL" clId="{B5D3C305-B614-4841-B94D-283C27935734}" dt="2020-10-20T09:49:18.240" v="28" actId="478"/>
          <ac:spMkLst>
            <pc:docMk/>
            <pc:sldMk cId="187127229" sldId="281"/>
            <ac:spMk id="41" creationId="{00000000-0000-0000-0000-000000000000}"/>
          </ac:spMkLst>
        </pc:spChg>
        <pc:graphicFrameChg chg="add mod modGraphic">
          <ac:chgData name="Céline" userId="10e2c33c-37c9-4f21-bb43-36432bb0465d" providerId="ADAL" clId="{B5D3C305-B614-4841-B94D-283C27935734}" dt="2020-10-20T09:52:38.520" v="74" actId="1076"/>
          <ac:graphicFrameMkLst>
            <pc:docMk/>
            <pc:sldMk cId="187127229" sldId="281"/>
            <ac:graphicFrameMk id="19" creationId="{EA3B2F09-DD10-4C88-B52D-83D9C6649AC5}"/>
          </ac:graphicFrameMkLst>
        </pc:graphicFrameChg>
        <pc:graphicFrameChg chg="del modGraphic">
          <ac:chgData name="Céline" userId="10e2c33c-37c9-4f21-bb43-36432bb0465d" providerId="ADAL" clId="{B5D3C305-B614-4841-B94D-283C27935734}" dt="2020-10-20T09:52:23.368" v="68" actId="478"/>
          <ac:graphicFrameMkLst>
            <pc:docMk/>
            <pc:sldMk cId="187127229" sldId="281"/>
            <ac:graphicFrameMk id="42" creationId="{52CDFF88-7709-4733-9E11-99F0ABF85111}"/>
          </ac:graphicFrameMkLst>
        </pc:graphicFrameChg>
        <pc:picChg chg="mod">
          <ac:chgData name="Céline" userId="10e2c33c-37c9-4f21-bb43-36432bb0465d" providerId="ADAL" clId="{B5D3C305-B614-4841-B94D-283C27935734}" dt="2020-10-20T09:52:35.311" v="73" actId="1076"/>
          <ac:picMkLst>
            <pc:docMk/>
            <pc:sldMk cId="187127229" sldId="281"/>
            <ac:picMk id="43" creationId="{11922129-B5FD-49D7-B633-384E7560CA94}"/>
          </ac:picMkLst>
        </pc:picChg>
      </pc:sldChg>
      <pc:sldChg chg="addSp delSp modSp">
        <pc:chgData name="Céline" userId="10e2c33c-37c9-4f21-bb43-36432bb0465d" providerId="ADAL" clId="{B5D3C305-B614-4841-B94D-283C27935734}" dt="2020-10-20T09:52:11.512" v="66" actId="14734"/>
        <pc:sldMkLst>
          <pc:docMk/>
          <pc:sldMk cId="2415106335" sldId="282"/>
        </pc:sldMkLst>
        <pc:spChg chg="add">
          <ac:chgData name="Céline" userId="10e2c33c-37c9-4f21-bb43-36432bb0465d" providerId="ADAL" clId="{B5D3C305-B614-4841-B94D-283C27935734}" dt="2020-10-20T09:49:25.067" v="31"/>
          <ac:spMkLst>
            <pc:docMk/>
            <pc:sldMk cId="2415106335" sldId="282"/>
            <ac:spMk id="18" creationId="{1B8788ED-A24B-4160-9E18-19A1441D285B}"/>
          </ac:spMkLst>
        </pc:spChg>
        <pc:spChg chg="del">
          <ac:chgData name="Céline" userId="10e2c33c-37c9-4f21-bb43-36432bb0465d" providerId="ADAL" clId="{B5D3C305-B614-4841-B94D-283C27935734}" dt="2020-10-20T09:49:23.503" v="30" actId="478"/>
          <ac:spMkLst>
            <pc:docMk/>
            <pc:sldMk cId="2415106335" sldId="282"/>
            <ac:spMk id="27" creationId="{00000000-0000-0000-0000-000000000000}"/>
          </ac:spMkLst>
        </pc:spChg>
        <pc:graphicFrameChg chg="mod modGraphic">
          <ac:chgData name="Céline" userId="10e2c33c-37c9-4f21-bb43-36432bb0465d" providerId="ADAL" clId="{B5D3C305-B614-4841-B94D-283C27935734}" dt="2020-10-20T09:52:11.512" v="66" actId="14734"/>
          <ac:graphicFrameMkLst>
            <pc:docMk/>
            <pc:sldMk cId="2415106335" sldId="282"/>
            <ac:graphicFrameMk id="43" creationId="{115F4F2B-A4FA-4099-9171-1358BCB0F78E}"/>
          </ac:graphicFrameMkLst>
        </pc:graphicFrameChg>
        <pc:picChg chg="mod">
          <ac:chgData name="Céline" userId="10e2c33c-37c9-4f21-bb43-36432bb0465d" providerId="ADAL" clId="{B5D3C305-B614-4841-B94D-283C27935734}" dt="2020-10-20T09:49:53.690" v="33" actId="1076"/>
          <ac:picMkLst>
            <pc:docMk/>
            <pc:sldMk cId="2415106335" sldId="282"/>
            <ac:picMk id="44" creationId="{2B749634-DD5E-43A2-A3FB-B523C190CAD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28/10/2020</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477054"/>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OROSI Ref. 5ORP010 (Noir), </a:t>
            </a:r>
            <a:r>
              <a:rPr lang="fr-FR" sz="500" dirty="0" err="1"/>
              <a:t>Ref</a:t>
            </a:r>
            <a:r>
              <a:rPr lang="fr-FR" sz="500" dirty="0"/>
              <a:t>. 5ORP020 (Sable)</a:t>
            </a:r>
          </a:p>
          <a:p>
            <a:r>
              <a:rPr lang="en-US" sz="500" b="1" dirty="0"/>
              <a:t>65% Polyester, 35% </a:t>
            </a:r>
            <a:r>
              <a:rPr lang="en-US" sz="500" b="1" dirty="0" err="1"/>
              <a:t>Coton</a:t>
            </a:r>
            <a:r>
              <a:rPr lang="en-US" sz="500" b="1" dirty="0"/>
              <a:t>, 240g/m²</a:t>
            </a:r>
          </a:p>
          <a:p>
            <a:r>
              <a:rPr lang="fr-FR" sz="500" b="1" dirty="0"/>
              <a:t>Renfort : 100% Polyester</a:t>
            </a:r>
          </a:p>
        </p:txBody>
      </p:sp>
      <p:sp>
        <p:nvSpPr>
          <p:cNvPr id="20" name="ZoneTexte 19"/>
          <p:cNvSpPr txBox="1"/>
          <p:nvPr/>
        </p:nvSpPr>
        <p:spPr>
          <a:xfrm>
            <a:off x="2741166" y="67489"/>
            <a:ext cx="1375698" cy="276999"/>
          </a:xfrm>
          <a:prstGeom prst="rect">
            <a:avLst/>
          </a:prstGeom>
          <a:noFill/>
          <a:ln w="3175">
            <a:noFill/>
          </a:ln>
        </p:spPr>
        <p:txBody>
          <a:bodyPr wrap="none">
            <a:spAutoFit/>
          </a:bodyPr>
          <a:lstStyle/>
          <a:p>
            <a:pPr algn="ctr"/>
            <a:r>
              <a:rPr lang="en-GB" sz="1200" b="1" dirty="0" err="1"/>
              <a:t>Pantalon</a:t>
            </a:r>
            <a:r>
              <a:rPr lang="en-GB" sz="1200" b="1" dirty="0"/>
              <a:t> OROSI</a:t>
            </a:r>
            <a:endParaRPr lang="en-GB" sz="3600" dirty="0"/>
          </a:p>
        </p:txBody>
      </p:sp>
      <p:grpSp>
        <p:nvGrpSpPr>
          <p:cNvPr id="21" name="Groupe 20"/>
          <p:cNvGrpSpPr/>
          <p:nvPr/>
        </p:nvGrpSpPr>
        <p:grpSpPr>
          <a:xfrm>
            <a:off x="302349" y="1213913"/>
            <a:ext cx="6418388" cy="5860643"/>
            <a:chOff x="979046" y="714399"/>
            <a:chExt cx="5289168" cy="7356495"/>
          </a:xfrm>
        </p:grpSpPr>
        <p:sp>
          <p:nvSpPr>
            <p:cNvPr id="22" name="Rectangle 21"/>
            <p:cNvSpPr/>
            <p:nvPr/>
          </p:nvSpPr>
          <p:spPr>
            <a:xfrm>
              <a:off x="979046" y="714399"/>
              <a:ext cx="5287981" cy="7356495"/>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(Combinaison &amp; pantalons)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5ORP010 (Noir), 5ORP020 (Sable) </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d'entretien :</a:t>
              </a:r>
              <a:endParaRPr lang="en-GB" sz="600" dirty="0">
                <a:latin typeface="Calibri"/>
                <a:cs typeface="Calibri"/>
              </a:endParaRP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 </a:t>
              </a:r>
            </a:p>
            <a:p>
              <a:r>
                <a:rPr lang="en-GB" sz="600" dirty="0">
                  <a:latin typeface="Calibri"/>
                  <a:cs typeface="Calibri"/>
                </a:rPr>
                <a:t>Pas de </a:t>
              </a:r>
              <a:r>
                <a:rPr lang="en-GB" sz="600" dirty="0" err="1">
                  <a:latin typeface="Calibri"/>
                  <a:cs typeface="Calibri"/>
                </a:rPr>
                <a:t>séchage</a:t>
              </a:r>
              <a:r>
                <a:rPr lang="en-GB" sz="600" dirty="0">
                  <a:latin typeface="Calibri"/>
                  <a:cs typeface="Calibri"/>
                </a:rPr>
                <a:t> </a:t>
              </a:r>
              <a:r>
                <a:rPr lang="en-GB" sz="600" dirty="0" err="1">
                  <a:latin typeface="Calibri"/>
                  <a:cs typeface="Calibri"/>
                </a:rPr>
                <a:t>en</a:t>
              </a:r>
              <a:r>
                <a:rPr lang="en-GB" sz="600" dirty="0">
                  <a:latin typeface="Calibri"/>
                  <a:cs typeface="Calibri"/>
                </a:rPr>
                <a:t> machine</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pas de </a:t>
              </a:r>
              <a:r>
                <a:rPr lang="en-GB" sz="600" dirty="0" err="1">
                  <a:latin typeface="Calibri"/>
                  <a:cs typeface="Calibri"/>
                </a:rPr>
                <a:t>nettoyage</a:t>
              </a:r>
              <a:r>
                <a:rPr lang="en-GB" sz="600" dirty="0">
                  <a:latin typeface="Calibri"/>
                  <a:cs typeface="Calibri"/>
                </a:rPr>
                <a:t> à sec.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basse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110°C).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137667836"/>
              </p:ext>
            </p:extLst>
          </p:nvPr>
        </p:nvGraphicFramePr>
        <p:xfrm>
          <a:off x="1676399" y="7246417"/>
          <a:ext cx="4031701" cy="594360"/>
        </p:xfrm>
        <a:graphic>
          <a:graphicData uri="http://schemas.openxmlformats.org/drawingml/2006/table">
            <a:tbl>
              <a:tblPr firstRow="1" bandRow="1">
                <a:effectLst/>
                <a:tableStyleId>{5C22544A-7EE6-4342-B048-85BDC9FD1C3A}</a:tableStyleId>
              </a:tblPr>
              <a:tblGrid>
                <a:gridCol w="2469801">
                  <a:extLst>
                    <a:ext uri="{9D8B030D-6E8A-4147-A177-3AD203B41FA5}">
                      <a16:colId xmlns:a16="http://schemas.microsoft.com/office/drawing/2014/main" val="20000"/>
                    </a:ext>
                  </a:extLst>
                </a:gridCol>
                <a:gridCol w="1561900">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v.20201020</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1608204"/>
            <a:ext cx="180000" cy="180000"/>
          </a:xfrm>
          <a:prstGeom prst="rect">
            <a:avLst/>
          </a:prstGeom>
        </p:spPr>
      </p:pic>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3071" y="7936510"/>
            <a:ext cx="681248" cy="1144657"/>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 32" descr="Une image contenant bâtiment, table, fenêtre&#10;&#10;Description générée automatiquement">
            <a:extLst>
              <a:ext uri="{FF2B5EF4-FFF2-40B4-BE49-F238E27FC236}">
                <a16:creationId xmlns:a16="http://schemas.microsoft.com/office/drawing/2014/main" id="{BB64C9B4-C125-46EA-A067-40F3334E1FA0}"/>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644900" y="3124200"/>
            <a:ext cx="1507622" cy="304800"/>
          </a:xfrm>
          <a:prstGeom prst="rect">
            <a:avLst/>
          </a:prstGeom>
        </p:spPr>
      </p:pic>
      <p:graphicFrame>
        <p:nvGraphicFramePr>
          <p:cNvPr id="18" name="Tableau 17">
            <a:extLst>
              <a:ext uri="{FF2B5EF4-FFF2-40B4-BE49-F238E27FC236}">
                <a16:creationId xmlns:a16="http://schemas.microsoft.com/office/drawing/2014/main" id="{69069334-28AC-461D-AE3B-969B6230E494}"/>
              </a:ext>
            </a:extLst>
          </p:cNvPr>
          <p:cNvGraphicFramePr>
            <a:graphicFrameLocks noGrp="1"/>
          </p:cNvGraphicFramePr>
          <p:nvPr>
            <p:extLst>
              <p:ext uri="{D42A27DB-BD31-4B8C-83A1-F6EECF244321}">
                <p14:modId xmlns:p14="http://schemas.microsoft.com/office/powerpoint/2010/main" val="3049331592"/>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13933"/>
            <a:ext cx="6552568" cy="6010200"/>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a:cs typeface="Calibri"/>
              </a:rPr>
              <a:t>5ORP010 (</a:t>
            </a:r>
            <a:r>
              <a:rPr lang="el-GR" sz="600" dirty="0">
                <a:latin typeface="Calibri"/>
                <a:cs typeface="Calibri"/>
              </a:rPr>
              <a:t>μαύρος</a:t>
            </a:r>
            <a:r>
              <a:rPr lang="fr-FR" sz="600" dirty="0">
                <a:latin typeface="Calibri"/>
                <a:cs typeface="Calibri"/>
              </a:rPr>
              <a:t>), </a:t>
            </a:r>
            <a:r>
              <a:rPr lang="fr-FR" sz="600" dirty="0" err="1">
                <a:latin typeface="Calibri"/>
                <a:cs typeface="Calibri"/>
              </a:rPr>
              <a:t>Ref</a:t>
            </a:r>
            <a:r>
              <a:rPr lang="fr-FR" sz="600" dirty="0">
                <a:latin typeface="Calibri"/>
                <a:cs typeface="Calibri"/>
              </a:rPr>
              <a:t>. 5ORP020 (</a:t>
            </a:r>
            <a:r>
              <a:rPr lang="el-GR" sz="600" dirty="0">
                <a:latin typeface="Calibri"/>
                <a:cs typeface="Calibri"/>
              </a:rPr>
              <a:t>άμμος</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endParaRPr lang="en-GB" sz="600" b="1" dirty="0">
              <a:latin typeface="Calibri"/>
              <a:cs typeface="Calibri"/>
            </a:endParaRP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l-GR" sz="600" dirty="0">
                <a:latin typeface="Calibri"/>
                <a:cs typeface="Calibri"/>
              </a:rPr>
              <a:t>Δεν υπάρχει μηχανή ξήρανσης</a:t>
            </a:r>
          </a:p>
          <a:p>
            <a:r>
              <a:rPr lang="el-GR" sz="600" dirty="0">
                <a:latin typeface="Calibri"/>
                <a:cs typeface="Calibri"/>
              </a:rPr>
              <a:t>Μη λεύκανετε, μη στεγνώνετε.</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110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a:cs typeface="Calibri"/>
            </a:endParaRP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600" dirty="0" err="1">
                <a:latin typeface="Calibri"/>
                <a:ea typeface="Calibri"/>
                <a:cs typeface="Calibri"/>
              </a:rPr>
              <a:t>Μην</a:t>
            </a:r>
            <a:r>
              <a:rPr lang="en-GB" sz="600" dirty="0">
                <a:latin typeface="Calibri"/>
                <a:ea typeface="Calibri"/>
                <a:cs typeface="Calibri"/>
              </a:rPr>
              <a:t> απ</a:t>
            </a:r>
            <a:r>
              <a:rPr lang="en-GB" sz="600" dirty="0" err="1">
                <a:latin typeface="Calibri"/>
                <a:ea typeface="Calibri"/>
                <a:cs typeface="Calibri"/>
              </a:rPr>
              <a:t>ορρί</a:t>
            </a:r>
            <a:r>
              <a:rPr lang="en-GB" sz="600" dirty="0">
                <a:latin typeface="Calibri"/>
                <a:ea typeface="Calibri"/>
                <a:cs typeface="Calibri"/>
              </a:rPr>
              <a:t>πτετε το ένδυμα μετά τη χρήση.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το</a:t>
            </a:r>
            <a:r>
              <a:rPr lang="en-GB" sz="600" dirty="0">
                <a:latin typeface="Calibri"/>
                <a:ea typeface="Calibri"/>
                <a:cs typeface="Calibri"/>
              </a:rPr>
              <a:t> </a:t>
            </a:r>
            <a:r>
              <a:rPr lang="en-GB" sz="600" dirty="0" err="1">
                <a:latin typeface="Calibri"/>
                <a:ea typeface="Calibri"/>
                <a:cs typeface="Calibri"/>
              </a:rPr>
              <a:t>ένδυμ</a:t>
            </a:r>
            <a:r>
              <a:rPr lang="en-GB" sz="600" dirty="0">
                <a:latin typeface="Calibri"/>
                <a:ea typeface="Calibri"/>
                <a:cs typeface="Calibri"/>
              </a:rPr>
              <a:t>α δεν είναι μολυσμένο, μπορεί να ακολουθήσει μια συμβατική αλυσίδα ανακύκλωσης υφασμάτων.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έχει</a:t>
            </a:r>
            <a:r>
              <a:rPr lang="en-GB" sz="600" dirty="0">
                <a:latin typeface="Calibri"/>
                <a:ea typeface="Calibri"/>
                <a:cs typeface="Calibri"/>
              </a:rPr>
              <a:t> </a:t>
            </a:r>
            <a:r>
              <a:rPr lang="en-GB" sz="600" dirty="0" err="1">
                <a:latin typeface="Calibri"/>
                <a:ea typeface="Calibri"/>
                <a:cs typeface="Calibri"/>
              </a:rPr>
              <a:t>μολυνθεί</a:t>
            </a:r>
            <a:r>
              <a:rPr lang="en-GB" sz="600" dirty="0">
                <a:latin typeface="Calibri"/>
                <a:ea typeface="Calibri"/>
                <a:cs typeface="Calibri"/>
              </a:rPr>
              <a:t> από </a:t>
            </a:r>
            <a:r>
              <a:rPr lang="en-GB" sz="600" dirty="0" err="1">
                <a:latin typeface="Calibri"/>
                <a:ea typeface="Calibri"/>
                <a:cs typeface="Calibri"/>
              </a:rPr>
              <a:t>ρύ</a:t>
            </a:r>
            <a:r>
              <a:rPr lang="en-GB" sz="6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a:cs typeface="Calibri"/>
            </a:endParaRPr>
          </a:p>
          <a:p>
            <a:r>
              <a:rPr lang="en-GB" sz="600" b="1" dirty="0" err="1">
                <a:latin typeface="Calibri"/>
                <a:cs typeface="Calibri"/>
              </a:rPr>
              <a:t>Συστάσεις</a:t>
            </a:r>
            <a:r>
              <a:rPr lang="en-GB" sz="600" b="1" dirty="0">
                <a:latin typeface="Calibri"/>
                <a:cs typeface="Calibri"/>
              </a:rPr>
              <a:t> :</a:t>
            </a:r>
          </a:p>
          <a:p>
            <a:r>
              <a:rPr lang="el-GR" sz="600" dirty="0">
                <a:latin typeface="Calibri"/>
                <a:cs typeface="Calibri"/>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t>La face o</a:t>
            </a:r>
            <a:r>
              <a:rPr lang="el-GR" altLang="fr-FR" sz="600" dirty="0"/>
              <a:t>ù </a:t>
            </a:r>
            <a:r>
              <a:rPr lang="en-GB" altLang="fr-FR" sz="600" dirty="0" err="1"/>
              <a:t>il</a:t>
            </a:r>
            <a:r>
              <a:rPr lang="en-GB" altLang="fr-FR" sz="600" dirty="0"/>
              <a:t> </a:t>
            </a:r>
            <a:r>
              <a:rPr lang="en-GB" altLang="fr-FR" sz="600" dirty="0" err="1"/>
              <a:t>est</a:t>
            </a:r>
            <a:r>
              <a:rPr lang="en-GB" altLang="fr-FR" sz="600" dirty="0"/>
              <a:t> </a:t>
            </a:r>
            <a:r>
              <a:rPr lang="en-GB" altLang="fr-FR" sz="600" dirty="0" err="1"/>
              <a:t>marqu</a:t>
            </a:r>
            <a:r>
              <a:rPr lang="el-GR" altLang="fr-FR" sz="600" dirty="0"/>
              <a:t>é «</a:t>
            </a:r>
            <a:r>
              <a:rPr lang="en-GB" altLang="fr-FR" sz="600" dirty="0"/>
              <a:t> INTERIEUR</a:t>
            </a:r>
            <a:r>
              <a:rPr lang="el-GR" altLang="fr-FR" sz="600" dirty="0"/>
              <a:t> / </a:t>
            </a:r>
            <a:r>
              <a:rPr lang="en-GB" altLang="fr-FR" sz="600" dirty="0"/>
              <a:t>INSIDE</a:t>
            </a:r>
            <a:r>
              <a:rPr lang="el-GR" altLang="fr-FR" sz="600" dirty="0"/>
              <a:t> / </a:t>
            </a:r>
            <a:r>
              <a:rPr lang="en-GB" altLang="fr-FR" sz="600" dirty="0"/>
              <a:t>INNERE</a:t>
            </a:r>
            <a:r>
              <a:rPr lang="el-GR" altLang="fr-FR" sz="600" dirty="0"/>
              <a:t> / </a:t>
            </a:r>
            <a:r>
              <a:rPr lang="en-GB" altLang="fr-FR" sz="600" dirty="0"/>
              <a:t>INTERIOR </a:t>
            </a:r>
            <a:r>
              <a:rPr lang="el-GR" altLang="fr-FR" sz="600" dirty="0"/>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p>
          <a:p>
            <a:r>
              <a:rPr lang="en-US" sz="600" dirty="0" err="1"/>
              <a:t>Αυτά</a:t>
            </a:r>
            <a:r>
              <a:rPr lang="en-US" sz="600" dirty="0"/>
              <a:t> τα </a:t>
            </a:r>
            <a:r>
              <a:rPr lang="en-US" sz="600" dirty="0" err="1"/>
              <a:t>ενδύμ</a:t>
            </a:r>
            <a:r>
              <a:rPr lang="en-US" sz="600" dirty="0"/>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t>Οι</a:t>
            </a:r>
            <a:r>
              <a:rPr lang="en-US" sz="600" dirty="0"/>
              <a:t> </a:t>
            </a:r>
            <a:r>
              <a:rPr lang="en-US" sz="600" dirty="0" err="1"/>
              <a:t>δι</a:t>
            </a:r>
            <a:r>
              <a:rPr lang="en-US" sz="600" dirty="0"/>
              <a:t>αστάσεις της επιγονατίδας εγγυώνται την προστασία των γονάτων κατά τη διάρκεια των κινήσεων. </a:t>
            </a:r>
            <a:r>
              <a:rPr lang="en-US" sz="600" dirty="0" err="1"/>
              <a:t>Λυγίστε</a:t>
            </a:r>
            <a:r>
              <a:rPr lang="en-US" sz="600" dirty="0"/>
              <a:t> </a:t>
            </a:r>
            <a:r>
              <a:rPr lang="en-US" sz="600" dirty="0" err="1"/>
              <a:t>την</a:t>
            </a:r>
            <a:r>
              <a:rPr lang="en-US" sz="600" dirty="0"/>
              <a:t> επ</a:t>
            </a:r>
            <a:r>
              <a:rPr lang="en-US" sz="600" dirty="0" err="1"/>
              <a:t>ιγον</a:t>
            </a:r>
            <a:r>
              <a:rPr lang="en-US" sz="600" dirty="0"/>
              <a:t>ατίδα, σύρετέ τη στην τσέπη του γονάτου και ελευθερώστε τις άκρες.</a:t>
            </a:r>
            <a:endParaRPr lang="fr-FR" sz="600" dirty="0"/>
          </a:p>
          <a:p>
            <a:r>
              <a:rPr lang="en-US" sz="600" dirty="0"/>
              <a:t>Η επ</a:t>
            </a:r>
            <a:r>
              <a:rPr lang="en-US" sz="600" dirty="0" err="1"/>
              <a:t>ιγον</a:t>
            </a:r>
            <a:r>
              <a:rPr lang="en-US" sz="600" dirty="0"/>
              <a:t>ατίδα παραμένει στη θέση της στο ένδυμα σε υποθετικές επαγγελματικές κινήσεις (γονατιστά και κίνηση στα γόνατα).</a:t>
            </a:r>
            <a:endParaRPr lang="fr-FR" sz="600" dirty="0"/>
          </a:p>
          <a:p>
            <a:endParaRPr lang="en-GB" sz="600" dirty="0">
              <a:latin typeface="Calibri"/>
              <a:cs typeface="Calibri"/>
            </a:endParaRPr>
          </a:p>
          <a:p>
            <a:pPr eaLnBrk="1" hangingPunct="1">
              <a:lnSpc>
                <a:spcPct val="92000"/>
              </a:lnSpc>
            </a:pPr>
            <a:r>
              <a:rPr lang="el-GR" altLang="fr-FR" sz="600" b="1" dirty="0">
                <a:latin typeface="Calibri"/>
                <a:cs typeface="Calibri"/>
              </a:rPr>
              <a:t>Προσοχη</a:t>
            </a:r>
            <a:r>
              <a:rPr lang="el-GR" altLang="fr-FR" sz="600" dirty="0"/>
              <a:t>: </a:t>
            </a:r>
            <a:endParaRPr lang="fr-FR" altLang="fr-FR" sz="600" dirty="0"/>
          </a:p>
          <a:p>
            <a:pPr eaLnBrk="1" hangingPunct="1">
              <a:lnSpc>
                <a:spcPct val="92000"/>
              </a:lnSpc>
            </a:pPr>
            <a:r>
              <a:rPr lang="el-GR" altLang="fr-FR" sz="600" dirty="0"/>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p>
          <a:p>
            <a:pPr>
              <a:lnSpc>
                <a:spcPct val="92000"/>
              </a:lnSpc>
            </a:pPr>
            <a:r>
              <a:rPr lang="el-GR" altLang="fr-FR" sz="600" dirty="0"/>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t> </a:t>
            </a:r>
            <a:r>
              <a:rPr lang="en-US" sz="600" dirty="0"/>
              <a:t>ή ια</a:t>
            </a:r>
            <a:r>
              <a:rPr lang="en-US" sz="600" dirty="0" err="1"/>
              <a:t>τρικές</a:t>
            </a:r>
            <a:r>
              <a:rPr lang="en-US" sz="600" dirty="0"/>
              <a:t> </a:t>
            </a:r>
            <a:r>
              <a:rPr lang="en-US" sz="600" dirty="0" err="1"/>
              <a:t>εφ</a:t>
            </a:r>
            <a:r>
              <a:rPr lang="en-US" sz="600" dirty="0"/>
              <a:t>αρμογές.</a:t>
            </a:r>
          </a:p>
          <a:p>
            <a:pPr>
              <a:lnSpc>
                <a:spcPct val="92000"/>
              </a:lnSpc>
            </a:pPr>
            <a:r>
              <a:rPr lang="el-GR" altLang="fr-FR" sz="600" dirty="0"/>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a:cs typeface="Calibri"/>
            </a:endParaRPr>
          </a:p>
          <a:p>
            <a:r>
              <a:rPr lang="en-GB" sz="600" b="1" dirty="0" err="1">
                <a:latin typeface="Calibri"/>
                <a:cs typeface="Calibri"/>
              </a:rPr>
              <a:t>Δήλωση</a:t>
            </a:r>
            <a:r>
              <a:rPr lang="en-GB" sz="600" b="1" dirty="0">
                <a:latin typeface="Calibri"/>
                <a:cs typeface="Calibri"/>
              </a:rPr>
              <a:t> : </a:t>
            </a:r>
            <a:endParaRPr lang="el-GR" sz="600" dirty="0">
              <a:latin typeface="Calibri"/>
              <a:cs typeface="Calibri"/>
            </a:endParaRPr>
          </a:p>
          <a:p>
            <a:r>
              <a:rPr lang="el-GR" sz="600" dirty="0">
                <a:latin typeface="Calibri"/>
                <a:cs typeface="Calibri"/>
              </a:rPr>
              <a:t>Η σήμανση CE που τοποθετείται σε αυτό το γάντι σημαίνει ότι τηρούνται οι βασικές απαιτήσεις του κανονισμού 2016/425.</a:t>
            </a:r>
            <a:r>
              <a:rPr lang="fr-FR" sz="600" dirty="0">
                <a:latin typeface="Calibri"/>
                <a:cs typeface="Calibri"/>
              </a:rPr>
              <a:t> La déclaration de conformité et disponible sur le site internet : voir **.</a:t>
            </a:r>
            <a:endParaRPr lang="en-GB" sz="600" dirty="0">
              <a:latin typeface="Calibri"/>
              <a:cs typeface="Calibri"/>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3935709562"/>
              </p:ext>
            </p:extLst>
          </p:nvPr>
        </p:nvGraphicFramePr>
        <p:xfrm>
          <a:off x="1676399" y="7477469"/>
          <a:ext cx="4031701" cy="555496"/>
        </p:xfrm>
        <a:graphic>
          <a:graphicData uri="http://schemas.openxmlformats.org/drawingml/2006/table">
            <a:tbl>
              <a:tblPr firstRow="1" bandRow="1">
                <a:effectLst/>
                <a:tableStyleId>{5C22544A-7EE6-4342-B048-85BDC9FD1C3A}</a:tableStyleId>
              </a:tblPr>
              <a:tblGrid>
                <a:gridCol w="2077766">
                  <a:extLst>
                    <a:ext uri="{9D8B030D-6E8A-4147-A177-3AD203B41FA5}">
                      <a16:colId xmlns:a16="http://schemas.microsoft.com/office/drawing/2014/main" val="20000"/>
                    </a:ext>
                  </a:extLst>
                </a:gridCol>
                <a:gridCol w="1953935">
                  <a:extLst>
                    <a:ext uri="{9D8B030D-6E8A-4147-A177-3AD203B41FA5}">
                      <a16:colId xmlns:a16="http://schemas.microsoft.com/office/drawing/2014/main" val="20001"/>
                    </a:ext>
                  </a:extLst>
                </a:gridCol>
              </a:tblGrid>
              <a:tr h="189736">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8" name="ZoneTexte 47"/>
          <p:cNvSpPr txBox="1"/>
          <p:nvPr/>
        </p:nvSpPr>
        <p:spPr>
          <a:xfrm>
            <a:off x="149885" y="526776"/>
            <a:ext cx="2554400" cy="677108"/>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en-GB" sz="600" dirty="0"/>
              <a:t> </a:t>
            </a:r>
            <a:r>
              <a:rPr lang="fr-FR" sz="600" dirty="0"/>
              <a:t>OROSI 5ORP010 (</a:t>
            </a:r>
            <a:r>
              <a:rPr lang="el-GR" sz="600" dirty="0"/>
              <a:t>μαύρος</a:t>
            </a:r>
            <a:r>
              <a:rPr lang="fr-FR" sz="600" dirty="0"/>
              <a:t>), </a:t>
            </a:r>
            <a:r>
              <a:rPr lang="fr-FR" sz="600" dirty="0" err="1"/>
              <a:t>Ref</a:t>
            </a:r>
            <a:r>
              <a:rPr lang="fr-FR" sz="600" dirty="0"/>
              <a:t>. 5ORP020 (</a:t>
            </a:r>
            <a:r>
              <a:rPr lang="el-GR" sz="600" dirty="0"/>
              <a:t>άμμος</a:t>
            </a:r>
            <a:r>
              <a:rPr lang="fr-FR" sz="600" dirty="0"/>
              <a:t>)</a:t>
            </a:r>
          </a:p>
          <a:p>
            <a:r>
              <a:rPr lang="en-US" sz="600" b="1" dirty="0">
                <a:latin typeface="+mj-lt"/>
                <a:cs typeface="Calibri" charset="0"/>
              </a:rPr>
              <a:t>65%</a:t>
            </a:r>
            <a:r>
              <a:rPr lang="en-US" sz="600" b="1" dirty="0">
                <a:cs typeface="Calibri" charset="0"/>
              </a:rPr>
              <a:t> π</a:t>
            </a:r>
            <a:r>
              <a:rPr lang="en-US" sz="600" b="1" dirty="0" err="1">
                <a:cs typeface="Calibri" charset="0"/>
              </a:rPr>
              <a:t>ολυεστέρ</a:t>
            </a:r>
            <a:r>
              <a:rPr lang="en-US" sz="600" b="1" dirty="0">
                <a:cs typeface="Calibri" charset="0"/>
              </a:rPr>
              <a:t>ας</a:t>
            </a:r>
            <a:r>
              <a:rPr lang="en-US" sz="600" b="1" dirty="0">
                <a:latin typeface="+mj-lt"/>
                <a:cs typeface="Calibri" charset="0"/>
              </a:rPr>
              <a:t>, 35% </a:t>
            </a:r>
            <a:r>
              <a:rPr lang="en-US" sz="600" b="1" dirty="0">
                <a:cs typeface="Calibri" charset="0"/>
              </a:rPr>
              <a:t>βαμβάκι</a:t>
            </a:r>
            <a:r>
              <a:rPr lang="en-GB" sz="600" b="1" dirty="0">
                <a:latin typeface="+mj-lt"/>
                <a:cs typeface="Calibri"/>
              </a:rPr>
              <a:t>, 240 g/m2</a:t>
            </a:r>
          </a:p>
          <a:p>
            <a:r>
              <a:rPr lang="el-GR" altLang="fr-FR" sz="600" b="1" dirty="0">
                <a:latin typeface="+mj-lt"/>
                <a:cs typeface="Calibri" charset="0"/>
              </a:rPr>
              <a:t>Ενίσχυση</a:t>
            </a:r>
            <a:r>
              <a:rPr lang="fr-FR" altLang="fr-FR" sz="600" b="1" dirty="0">
                <a:latin typeface="+mj-lt"/>
                <a:cs typeface="Calibri" charset="0"/>
              </a:rPr>
              <a:t> : </a:t>
            </a:r>
            <a:r>
              <a:rPr lang="en-US" altLang="fr-FR" sz="600" b="1" dirty="0">
                <a:latin typeface="+mj-lt"/>
                <a:cs typeface="Calibri" charset="0"/>
              </a:rPr>
              <a:t>10</a:t>
            </a:r>
            <a:r>
              <a:rPr lang="en-US" sz="600" b="1" dirty="0">
                <a:cs typeface="Calibri" charset="0"/>
              </a:rPr>
              <a:t>0% π</a:t>
            </a:r>
            <a:r>
              <a:rPr lang="en-US" sz="600" b="1" dirty="0" err="1">
                <a:cs typeface="Calibri" charset="0"/>
              </a:rPr>
              <a:t>ολυεστέρ</a:t>
            </a:r>
            <a:r>
              <a:rPr lang="en-US" sz="600" b="1" dirty="0">
                <a:cs typeface="Calibri" charset="0"/>
              </a:rPr>
              <a:t>ας</a:t>
            </a:r>
            <a:endParaRPr lang="en-GB" sz="600" b="1" dirty="0">
              <a:latin typeface="+mj-lt"/>
              <a:cs typeface="Calibri" charset="0"/>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854541"/>
            <a:ext cx="180000" cy="180000"/>
          </a:xfrm>
          <a:prstGeom prst="rect">
            <a:avLst/>
          </a:prstGeom>
        </p:spPr>
      </p:pic>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3" name="ZoneTexte 32">
            <a:extLst>
              <a:ext uri="{FF2B5EF4-FFF2-40B4-BE49-F238E27FC236}">
                <a16:creationId xmlns:a16="http://schemas.microsoft.com/office/drawing/2014/main" id="{0A86144B-7DF7-4F0D-94E5-27764141A656}"/>
              </a:ext>
            </a:extLst>
          </p:cNvPr>
          <p:cNvSpPr txBox="1"/>
          <p:nvPr/>
        </p:nvSpPr>
        <p:spPr>
          <a:xfrm>
            <a:off x="2695353" y="67489"/>
            <a:ext cx="1467326" cy="276999"/>
          </a:xfrm>
          <a:prstGeom prst="rect">
            <a:avLst/>
          </a:prstGeom>
          <a:noFill/>
          <a:ln w="3175">
            <a:noFill/>
          </a:ln>
        </p:spPr>
        <p:txBody>
          <a:bodyPr wrap="none">
            <a:spAutoFit/>
          </a:bodyPr>
          <a:lstStyle/>
          <a:p>
            <a:pPr algn="ctr"/>
            <a:r>
              <a:rPr lang="en-US" sz="1200" b="1" dirty="0"/>
              <a:t>πα</a:t>
            </a:r>
            <a:r>
              <a:rPr lang="en-US" sz="1200" b="1" dirty="0" err="1"/>
              <a:t>ντελόνι</a:t>
            </a:r>
            <a:r>
              <a:rPr lang="en-GB" sz="1200" b="1" dirty="0"/>
              <a:t> OROSI</a:t>
            </a:r>
            <a:endParaRPr lang="en-GB" sz="3600" dirty="0"/>
          </a:p>
        </p:txBody>
      </p:sp>
      <p:pic>
        <p:nvPicPr>
          <p:cNvPr id="43" name="Image 42">
            <a:extLst>
              <a:ext uri="{FF2B5EF4-FFF2-40B4-BE49-F238E27FC236}">
                <a16:creationId xmlns:a16="http://schemas.microsoft.com/office/drawing/2014/main" id="{11922129-B5FD-49D7-B633-384E7560CA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1235" y="8186300"/>
            <a:ext cx="681248" cy="1144657"/>
          </a:xfrm>
          <a:prstGeom prst="rect">
            <a:avLst/>
          </a:prstGeom>
        </p:spPr>
      </p:pic>
      <p:pic>
        <p:nvPicPr>
          <p:cNvPr id="44" name="Image 43" descr="Une image contenant bâtiment, table, fenêtre&#10;&#10;Description générée automatiquement">
            <a:extLst>
              <a:ext uri="{FF2B5EF4-FFF2-40B4-BE49-F238E27FC236}">
                <a16:creationId xmlns:a16="http://schemas.microsoft.com/office/drawing/2014/main" id="{1E5BA811-42DF-4F51-8EF5-22BEA64E9CC2}"/>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692248" y="3429000"/>
            <a:ext cx="1489351" cy="304800"/>
          </a:xfrm>
          <a:prstGeom prst="rect">
            <a:avLst/>
          </a:prstGeom>
        </p:spPr>
      </p:pic>
      <p:sp>
        <p:nvSpPr>
          <p:cNvPr id="18" name="ZoneTexte 17">
            <a:extLst>
              <a:ext uri="{FF2B5EF4-FFF2-40B4-BE49-F238E27FC236}">
                <a16:creationId xmlns:a16="http://schemas.microsoft.com/office/drawing/2014/main" id="{6FA959B9-9039-4A69-B557-3675D420B117}"/>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9" name="Tableau 18">
            <a:extLst>
              <a:ext uri="{FF2B5EF4-FFF2-40B4-BE49-F238E27FC236}">
                <a16:creationId xmlns:a16="http://schemas.microsoft.com/office/drawing/2014/main" id="{EA3B2F09-DD10-4C88-B52D-83D9C6649AC5}"/>
              </a:ext>
            </a:extLst>
          </p:cNvPr>
          <p:cNvGraphicFramePr>
            <a:graphicFrameLocks noGrp="1"/>
          </p:cNvGraphicFramePr>
          <p:nvPr>
            <p:extLst>
              <p:ext uri="{D42A27DB-BD31-4B8C-83A1-F6EECF244321}">
                <p14:modId xmlns:p14="http://schemas.microsoft.com/office/powerpoint/2010/main" val="3032639863"/>
              </p:ext>
            </p:extLst>
          </p:nvPr>
        </p:nvGraphicFramePr>
        <p:xfrm>
          <a:off x="1322288" y="8190812"/>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477054"/>
          </a:xfrm>
          <a:prstGeom prst="rect">
            <a:avLst/>
          </a:prstGeom>
          <a:noFill/>
          <a:ln>
            <a:noFill/>
          </a:ln>
        </p:spPr>
        <p:txBody>
          <a:bodyPr wrap="square">
            <a:spAutoFit/>
          </a:bodyPr>
          <a:lstStyle/>
          <a:p>
            <a:pPr algn="r"/>
            <a:r>
              <a:rPr lang="ar-AE" sz="500" dirty="0"/>
              <a:t>ورقة معلومات المستخدم</a:t>
            </a:r>
          </a:p>
          <a:p>
            <a:pPr algn="r"/>
            <a:r>
              <a:rPr lang="ar-AE" sz="500" dirty="0"/>
              <a:t>يجب تقديم هذه المعلومات وقراءتها من قبل المستخدم النهائي</a:t>
            </a:r>
          </a:p>
          <a:p>
            <a:pPr algn="r"/>
            <a:r>
              <a:rPr lang="ar-AE" sz="500" dirty="0"/>
              <a:t>سراويل </a:t>
            </a:r>
            <a:r>
              <a:rPr lang="fr-FR" sz="500" dirty="0"/>
              <a:t>OROSI </a:t>
            </a:r>
            <a:r>
              <a:rPr lang="ar-AE" sz="500" dirty="0"/>
              <a:t>المرجع. 5</a:t>
            </a:r>
            <a:r>
              <a:rPr lang="fr-FR" sz="500" dirty="0"/>
              <a:t>ORP010 (</a:t>
            </a:r>
            <a:r>
              <a:rPr lang="ar-AE" sz="500" dirty="0"/>
              <a:t>أسود) ، المرجع. 5</a:t>
            </a:r>
            <a:r>
              <a:rPr lang="fr-FR" sz="500" dirty="0"/>
              <a:t>ORP020 (</a:t>
            </a:r>
            <a:r>
              <a:rPr lang="ar-AE" sz="500" dirty="0"/>
              <a:t>الرمال)</a:t>
            </a:r>
          </a:p>
          <a:p>
            <a:pPr algn="r"/>
            <a:r>
              <a:rPr lang="ar-AE" sz="500" dirty="0"/>
              <a:t>65٪ بوليستر ، 35٪ قطن ، 240 جم / م 2</a:t>
            </a:r>
          </a:p>
          <a:p>
            <a:pPr algn="r"/>
            <a:r>
              <a:rPr lang="ar-AE" sz="500" dirty="0"/>
              <a:t>التعزيز: 100 ٪ البوليستر</a:t>
            </a:r>
            <a:endParaRPr lang="fr-FR" sz="500" dirty="0"/>
          </a:p>
        </p:txBody>
      </p:sp>
      <p:sp>
        <p:nvSpPr>
          <p:cNvPr id="20" name="ZoneTexte 19"/>
          <p:cNvSpPr txBox="1"/>
          <p:nvPr/>
        </p:nvSpPr>
        <p:spPr>
          <a:xfrm>
            <a:off x="2890246" y="67489"/>
            <a:ext cx="1077539" cy="276999"/>
          </a:xfrm>
          <a:prstGeom prst="rect">
            <a:avLst/>
          </a:prstGeom>
          <a:noFill/>
          <a:ln w="3175">
            <a:noFill/>
          </a:ln>
        </p:spPr>
        <p:txBody>
          <a:bodyPr wrap="none">
            <a:spAutoFit/>
          </a:bodyPr>
          <a:lstStyle/>
          <a:p>
            <a:pPr algn="ctr"/>
            <a:r>
              <a:rPr lang="en-GB" sz="1200" b="1" dirty="0"/>
              <a:t>OROSI </a:t>
            </a:r>
            <a:r>
              <a:rPr lang="ar-AE" sz="1200" b="1" dirty="0"/>
              <a:t>بنطلون</a:t>
            </a:r>
            <a:endParaRPr lang="en-GB" sz="3600" dirty="0"/>
          </a:p>
        </p:txBody>
      </p:sp>
      <p:grpSp>
        <p:nvGrpSpPr>
          <p:cNvPr id="21" name="Groupe 20"/>
          <p:cNvGrpSpPr/>
          <p:nvPr/>
        </p:nvGrpSpPr>
        <p:grpSpPr>
          <a:xfrm>
            <a:off x="302349" y="1213913"/>
            <a:ext cx="6416948" cy="4616648"/>
            <a:chOff x="979046" y="714399"/>
            <a:chExt cx="5287981" cy="5794987"/>
          </a:xfrm>
        </p:grpSpPr>
        <p:sp>
          <p:nvSpPr>
            <p:cNvPr id="22" name="Rectangle 21"/>
            <p:cNvSpPr/>
            <p:nvPr/>
          </p:nvSpPr>
          <p:spPr>
            <a:xfrm>
              <a:off x="979046" y="714399"/>
              <a:ext cx="5287981" cy="5794987"/>
            </a:xfrm>
            <a:prstGeom prst="rect">
              <a:avLst/>
            </a:prstGeom>
            <a:noFill/>
            <a:ln>
              <a:solidFill>
                <a:schemeClr val="tx1"/>
              </a:solidFill>
            </a:ln>
          </p:spPr>
          <p:txBody>
            <a:bodyPr wrap="square" tIns="0" bIns="0">
              <a:spAutoFit/>
            </a:bodyPr>
            <a:lstStyle/>
            <a:p>
              <a:pPr algn="r"/>
              <a:r>
                <a:rPr lang="ar-AE" sz="600" dirty="0">
                  <a:latin typeface="Calibri"/>
                  <a:cs typeface="Calibri"/>
                </a:rPr>
                <a:t>معدات الوقاية الشخصية من الفئة 2 - وفقًا للمعايير</a:t>
              </a:r>
            </a:p>
            <a:p>
              <a:pPr algn="r"/>
              <a:endParaRPr lang="ar-AE" sz="600" dirty="0">
                <a:latin typeface="Calibri"/>
                <a:cs typeface="Calibri"/>
              </a:endParaRPr>
            </a:p>
            <a:p>
              <a:pPr algn="r"/>
              <a:r>
                <a:rPr lang="en-GB" sz="600" dirty="0">
                  <a:latin typeface="Calibri"/>
                  <a:cs typeface="Calibri"/>
                </a:rPr>
                <a:t>EN ISO 13688: 2013 (EN 340: 2003) - </a:t>
              </a:r>
              <a:r>
                <a:rPr lang="ar-AE" sz="600" dirty="0">
                  <a:latin typeface="Calibri"/>
                  <a:cs typeface="Calibri"/>
                </a:rPr>
                <a:t>ملابس واقية: المتطلبات العامة</a:t>
              </a:r>
            </a:p>
            <a:p>
              <a:pPr algn="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14404: 2004 A1: 2010 (</a:t>
              </a:r>
              <a:r>
                <a:rPr lang="ar-AE" sz="600" dirty="0">
                  <a:latin typeface="Calibri"/>
                  <a:cs typeface="Calibri"/>
                </a:rPr>
                <a:t>حللا وبنطلون) - النوع 2 - المستوى 0 - واقيات الركبة للعمل في وضع الركوع (ينطبق على وزرة وسروال مع </a:t>
              </a:r>
              <a:r>
                <a:rPr lang="ar-AE" sz="600" dirty="0" err="1">
                  <a:latin typeface="Calibri"/>
                  <a:cs typeface="Calibri"/>
                </a:rPr>
                <a:t>نيباد</a:t>
              </a:r>
              <a:r>
                <a:rPr lang="ar-AE" sz="600" dirty="0">
                  <a:latin typeface="Calibri"/>
                  <a:cs typeface="Calibri"/>
                </a:rPr>
                <a:t> 8</a:t>
              </a:r>
              <a:r>
                <a:rPr lang="en-GB" sz="600" dirty="0">
                  <a:latin typeface="Calibri"/>
                  <a:cs typeface="Calibri"/>
                </a:rPr>
                <a:t>KNEE)</a:t>
              </a:r>
            </a:p>
            <a:p>
              <a:pPr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                الأداء: بنطلون 5</a:t>
              </a:r>
              <a:r>
                <a:rPr lang="en-GB" sz="600" dirty="0">
                  <a:latin typeface="Calibri"/>
                  <a:cs typeface="Calibri"/>
                </a:rPr>
                <a:t>ORP010 (</a:t>
              </a:r>
              <a:r>
                <a:rPr lang="ar-AE" sz="600" dirty="0">
                  <a:latin typeface="Calibri"/>
                  <a:cs typeface="Calibri"/>
                </a:rPr>
                <a:t>أسود) ، 5</a:t>
              </a:r>
              <a:r>
                <a:rPr lang="en-GB" sz="600" dirty="0">
                  <a:latin typeface="Calibri"/>
                  <a:cs typeface="Calibri"/>
                </a:rPr>
                <a:t>ORP020 (</a:t>
              </a:r>
              <a:r>
                <a:rPr lang="ar-AE" sz="600" dirty="0">
                  <a:latin typeface="Calibri"/>
                  <a:cs typeface="Calibri"/>
                </a:rPr>
                <a:t>رمل) - النوع 2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يتم تصنيف فئات حماية الركبة على النحو التالي:</a:t>
              </a:r>
            </a:p>
            <a:p>
              <a:pPr algn="r"/>
              <a:r>
                <a:rPr lang="ar-AE" sz="600" dirty="0">
                  <a:latin typeface="Calibri"/>
                  <a:cs typeface="Calibri"/>
                </a:rPr>
                <a:t>النوع 1: منصات الركبة مستقلة عن الملابس الأخرى ، مثبتة حول الأرجل.</a:t>
              </a:r>
            </a:p>
            <a:p>
              <a:pPr algn="r"/>
              <a:r>
                <a:rPr lang="ar-AE" sz="600" dirty="0">
                  <a:latin typeface="Calibri"/>
                  <a:cs typeface="Calibri"/>
                </a:rPr>
                <a:t>النوع 2: وسادات الركبة الرغوية أو الحشوات الأخرى ، مثبتة بشكل آمن 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algn="r"/>
              <a:r>
                <a:rPr lang="ar-AE" sz="600" dirty="0">
                  <a:latin typeface="Calibri"/>
                  <a:cs typeface="Calibri"/>
                </a:rPr>
                <a:t>النوع 3: منصات الركبة غير متصلة بالجسم ، ولكن يتم وضعها وفقًا لحركات المستخدم.</a:t>
              </a:r>
            </a:p>
            <a:p>
              <a:pPr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p>
            <a:p>
              <a:pPr algn="r"/>
              <a:endParaRPr lang="ar-AE" sz="600" dirty="0">
                <a:latin typeface="Calibri"/>
                <a:cs typeface="Calibri"/>
              </a:endParaRPr>
            </a:p>
            <a:p>
              <a:pPr algn="r"/>
              <a:r>
                <a:rPr lang="ar-AE" sz="600" dirty="0">
                  <a:latin typeface="Calibri"/>
                  <a:cs typeface="Calibri"/>
                </a:rPr>
                <a:t>حماية الفئة 0: الأسطح المسطحة</a:t>
              </a:r>
            </a:p>
            <a:p>
              <a:pPr algn="r"/>
              <a:r>
                <a:rPr lang="ar-AE" sz="600" dirty="0">
                  <a:latin typeface="Calibri"/>
                  <a:cs typeface="Calibri"/>
                </a:rPr>
                <a:t>فئة الحماية 1: التربة مع سطح مستو أو غير منتظم. يحمي من تغلغل قوة لا تقل عن (100 ± 5) </a:t>
              </a:r>
              <a:r>
                <a:rPr lang="en-GB" sz="600" dirty="0">
                  <a:latin typeface="Calibri"/>
                  <a:cs typeface="Calibri"/>
                </a:rPr>
                <a:t>N</a:t>
              </a:r>
            </a:p>
            <a:p>
              <a:pPr algn="r"/>
              <a:r>
                <a:rPr lang="ar-AE" sz="600" dirty="0">
                  <a:latin typeface="Calibri"/>
                  <a:cs typeface="Calibri"/>
                </a:rPr>
                <a:t>فئة الحماية 2: التربة ذات سطح مستو أو غير منتظم في ظل ظروف صعبة. يحمي من تغلغل قوة لا تقل عن (250 ± 10) </a:t>
              </a:r>
              <a:r>
                <a:rPr lang="en-GB" sz="600" dirty="0">
                  <a:latin typeface="Calibri"/>
                  <a:cs typeface="Calibri"/>
                </a:rPr>
                <a:t>N.</a:t>
              </a:r>
            </a:p>
            <a:p>
              <a:pPr algn="r"/>
              <a:endParaRPr lang="en-GB" sz="600" dirty="0">
                <a:latin typeface="Calibri"/>
                <a:cs typeface="Calibri"/>
              </a:endParaRPr>
            </a:p>
            <a:p>
              <a:pPr algn="r"/>
              <a:r>
                <a:rPr lang="ar-AE" sz="600" dirty="0">
                  <a:latin typeface="Calibri"/>
                  <a:cs typeface="Calibri"/>
                </a:rPr>
                <a:t>تغسل عند درجة حرارة 40 مئوية وفقًا للمعيار </a:t>
              </a:r>
              <a:r>
                <a:rPr lang="fr-FR"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لا آلة التجفيف</a:t>
              </a:r>
            </a:p>
            <a:p>
              <a:pPr algn="r"/>
              <a:r>
                <a:rPr lang="ar-AE" sz="600" dirty="0">
                  <a:latin typeface="Calibri"/>
                  <a:cs typeface="Calibri"/>
                </a:rPr>
                <a:t>لا التبييض ، لا تجف نظيفة.</a:t>
              </a:r>
            </a:p>
            <a:p>
              <a:pPr algn="r"/>
              <a:r>
                <a:rPr lang="ar-AE" sz="600" dirty="0">
                  <a:latin typeface="Calibri"/>
                  <a:cs typeface="Calibri"/>
                </a:rPr>
                <a:t>الحديد في درجة حرارة منخفضة (أقل من 110 درجة مئوية).</a:t>
              </a:r>
            </a:p>
            <a:p>
              <a:pPr algn="r"/>
              <a:r>
                <a:rPr lang="ar-AE"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p>
            <a:p>
              <a:pPr algn="r"/>
              <a:endParaRPr lang="ar-AE"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p>
            <a:p>
              <a:pPr algn="r"/>
              <a:endParaRPr lang="ar-AE" sz="600" dirty="0">
                <a:latin typeface="Calibri"/>
                <a:cs typeface="Calibri"/>
              </a:endParaRPr>
            </a:p>
            <a:p>
              <a:pPr algn="r"/>
              <a:r>
                <a:rPr lang="ar-AE"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sz="600" dirty="0">
                <a:latin typeface="Calibri"/>
                <a:cs typeface="Calibri"/>
              </a:endParaRPr>
            </a:p>
            <a:p>
              <a:pPr algn="r"/>
              <a:r>
                <a:rPr lang="ar-AE" sz="600" dirty="0">
                  <a:latin typeface="Calibri"/>
                  <a:cs typeface="Calibri"/>
                </a:rPr>
                <a:t>إعادة التدوير</a:t>
              </a:r>
            </a:p>
            <a:p>
              <a:pPr algn="r"/>
              <a:r>
                <a:rPr lang="ar-AE"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endParaRPr lang="ar-AE" sz="600" dirty="0">
                <a:latin typeface="Calibri"/>
                <a:cs typeface="Calibri"/>
              </a:endParaRPr>
            </a:p>
            <a:p>
              <a:pPr algn="r"/>
              <a:r>
                <a:rPr lang="ar-AE" sz="600" dirty="0">
                  <a:latin typeface="Calibri"/>
                  <a:cs typeface="Calibri"/>
                </a:rPr>
                <a:t>التوصيات:</a:t>
              </a:r>
            </a:p>
            <a:p>
              <a:pPr algn="r"/>
              <a:r>
                <a:rPr lang="ar-AE"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sz="600" dirty="0">
                  <a:latin typeface="Calibri"/>
                  <a:cs typeface="Calibri"/>
                </a:rPr>
                <a:t>CE) ، </a:t>
              </a:r>
              <a:r>
                <a:rPr lang="ar-AE"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sz="600" dirty="0">
                  <a:latin typeface="Calibri"/>
                  <a:cs typeface="Calibri"/>
                </a:rPr>
                <a:t>تبقى الركبة في مكانها في الثوب في حركات مهنية مفترضة (الركوع والركبتين).</a:t>
              </a:r>
              <a:endParaRPr lang="fr-FR" altLang="fr-FR" sz="600" b="1" dirty="0">
                <a:latin typeface="Calibri" panose="020F0502020204030204" pitchFamily="34" charset="0"/>
                <a:cs typeface="Times New Roman"/>
              </a:endParaRPr>
            </a:p>
            <a:p>
              <a:pPr algn="r"/>
              <a:endParaRPr lang="fr-FR" altLang="fr-FR" sz="600" dirty="0">
                <a:latin typeface="Calibri" panose="020F0502020204030204" pitchFamily="34" charset="0"/>
                <a:cs typeface="Times New Roman"/>
              </a:endParaRPr>
            </a:p>
            <a:p>
              <a:pPr algn="r"/>
              <a:r>
                <a:rPr lang="ar-AE" altLang="fr-FR" sz="600" dirty="0">
                  <a:latin typeface="Calibri" panose="020F0502020204030204" pitchFamily="34" charset="0"/>
                  <a:cs typeface="Times New Roman"/>
                </a:rPr>
                <a:t>تقييد:</a:t>
              </a:r>
            </a:p>
            <a:p>
              <a:pPr algn="r"/>
              <a:r>
                <a:rPr lang="ar-AE" altLang="fr-FR" sz="600" dirty="0">
                  <a:latin typeface="Calibri" panose="020F0502020204030204" pitchFamily="34" charset="0"/>
                  <a:cs typeface="Times New Roman"/>
                </a:rPr>
                <a:t>لا توفر منصات الركبة هذه حماية غير محدودة للركبة من أجل الركوع ، ولا يمكن أن توفر أي حماية </a:t>
              </a:r>
              <a:r>
                <a:rPr lang="ar-AE" altLang="fr-FR" sz="600" dirty="0" err="1">
                  <a:latin typeface="Calibri" panose="020F0502020204030204" pitchFamily="34" charset="0"/>
                  <a:cs typeface="Times New Roman"/>
                </a:rPr>
                <a:t>حماية</a:t>
              </a:r>
              <a:r>
                <a:rPr lang="ar-AE" altLang="fr-FR" sz="600" dirty="0">
                  <a:latin typeface="Calibri" panose="020F0502020204030204" pitchFamily="34" charset="0"/>
                  <a:cs typeface="Times New Roman"/>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altLang="fr-FR" sz="600" dirty="0">
                  <a:latin typeface="Calibri" panose="020F0502020204030204" pitchFamily="34" charset="0"/>
                  <a:cs typeface="Times New Roman"/>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altLang="fr-FR" sz="600" dirty="0">
                <a:latin typeface="Calibri" panose="020F0502020204030204" pitchFamily="34" charset="0"/>
                <a:cs typeface="Times New Roman"/>
              </a:endParaRPr>
            </a:p>
            <a:p>
              <a:pPr algn="r"/>
              <a:r>
                <a:rPr lang="ar-AE" altLang="fr-FR" sz="600" dirty="0">
                  <a:latin typeface="Calibri" panose="020F0502020204030204" pitchFamily="34" charset="0"/>
                  <a:cs typeface="Times New Roman"/>
                </a:rPr>
                <a:t>بيان</a:t>
              </a:r>
            </a:p>
            <a:p>
              <a:pPr algn="r"/>
              <a:r>
                <a:rPr lang="ar-AE" altLang="fr-FR" sz="600" dirty="0">
                  <a:latin typeface="Calibri" panose="020F0502020204030204" pitchFamily="34" charset="0"/>
                  <a:cs typeface="Times New Roman"/>
                </a:rPr>
                <a:t>تشير علامة </a:t>
              </a:r>
              <a:r>
                <a:rPr lang="fr-FR" altLang="fr-FR" sz="600" dirty="0">
                  <a:latin typeface="Calibri" panose="020F0502020204030204" pitchFamily="34" charset="0"/>
                  <a:cs typeface="Times New Roman"/>
                </a:rPr>
                <a:t>CE </a:t>
              </a:r>
              <a:r>
                <a:rPr lang="ar-AE" altLang="fr-FR" sz="600" dirty="0">
                  <a:latin typeface="Calibri" panose="020F0502020204030204" pitchFamily="34" charset="0"/>
                  <a:cs typeface="Times New Roman"/>
                </a:rPr>
                <a:t>الملصقة على هذا القفاز إلى احترام المتطلبات الأساسية للائحة 2016/425. تم إجراء اختبار النوع </a:t>
              </a:r>
              <a:r>
                <a:rPr lang="fr-FR" altLang="fr-FR" sz="600" dirty="0">
                  <a:latin typeface="Calibri" panose="020F0502020204030204" pitchFamily="34" charset="0"/>
                  <a:cs typeface="Times New Roman"/>
                </a:rPr>
                <a:t>EC </a:t>
              </a:r>
              <a:r>
                <a:rPr lang="ar-AE" altLang="fr-FR" sz="600" dirty="0">
                  <a:latin typeface="Calibri" panose="020F0502020204030204" pitchFamily="34" charset="0"/>
                  <a:cs typeface="Times New Roman"/>
                </a:rPr>
                <a:t>من قبل الهيئة المبلغ عنها </a:t>
              </a:r>
              <a:r>
                <a:rPr lang="fr-FR" altLang="fr-FR" sz="600" dirty="0">
                  <a:latin typeface="Calibri" panose="020F0502020204030204" pitchFamily="34" charset="0"/>
                  <a:cs typeface="Times New Roman"/>
                </a:rPr>
                <a:t>  IFTH N ° 0072. </a:t>
              </a:r>
              <a:r>
                <a:rPr lang="ar-AE" altLang="fr-FR" sz="600" dirty="0">
                  <a:latin typeface="Calibri" panose="020F0502020204030204" pitchFamily="34" charset="0"/>
                  <a:cs typeface="Times New Roman"/>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979046" y="714399"/>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AR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174041588"/>
              </p:ext>
            </p:extLst>
          </p:nvPr>
        </p:nvGraphicFramePr>
        <p:xfrm>
          <a:off x="1651109" y="6000388"/>
          <a:ext cx="4031701" cy="594360"/>
        </p:xfrm>
        <a:graphic>
          <a:graphicData uri="http://schemas.openxmlformats.org/drawingml/2006/table">
            <a:tbl>
              <a:tblPr firstRow="1" bandRow="1">
                <a:effectLst/>
                <a:tableStyleId>{5C22544A-7EE6-4342-B048-85BDC9FD1C3A}</a:tableStyleId>
              </a:tblPr>
              <a:tblGrid>
                <a:gridCol w="2469800">
                  <a:extLst>
                    <a:ext uri="{9D8B030D-6E8A-4147-A177-3AD203B41FA5}">
                      <a16:colId xmlns:a16="http://schemas.microsoft.com/office/drawing/2014/main" val="20000"/>
                    </a:ext>
                  </a:extLst>
                </a:gridCol>
                <a:gridCol w="1561901">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500" b="1" dirty="0">
                          <a:ln>
                            <a:noFill/>
                          </a:ln>
                          <a:solidFill>
                            <a:schemeClr val="tx1"/>
                          </a:solidFill>
                          <a:latin typeface="Calibri" panose="020F0502020204030204" pitchFamily="34" charset="0"/>
                        </a:rPr>
                        <a:t>WORLDWIDE EURO PROTECTION</a:t>
                      </a:r>
                    </a:p>
                    <a:p>
                      <a:pPr algn="ctr"/>
                      <a:r>
                        <a:rPr lang="fr-FR" sz="500" b="1" dirty="0">
                          <a:ln>
                            <a:noFill/>
                          </a:ln>
                          <a:solidFill>
                            <a:schemeClr val="tx1"/>
                          </a:solidFill>
                          <a:latin typeface="Calibri" panose="020F0502020204030204" pitchFamily="34" charset="0"/>
                        </a:rPr>
                        <a:t>555 route de la Dombes, 01700 Les </a:t>
                      </a:r>
                      <a:r>
                        <a:rPr lang="fr-FR" sz="500" b="1" dirty="0" err="1">
                          <a:ln>
                            <a:noFill/>
                          </a:ln>
                          <a:solidFill>
                            <a:schemeClr val="tx1"/>
                          </a:solidFill>
                          <a:latin typeface="Calibri" panose="020F0502020204030204" pitchFamily="34" charset="0"/>
                        </a:rPr>
                        <a:t>Echets</a:t>
                      </a:r>
                      <a:r>
                        <a:rPr lang="fr-FR" sz="500" b="1" dirty="0">
                          <a:ln>
                            <a:noFill/>
                          </a:ln>
                          <a:solidFill>
                            <a:schemeClr val="tx1"/>
                          </a:solidFill>
                          <a:latin typeface="Calibri" panose="020F0502020204030204" pitchFamily="34" charset="0"/>
                        </a:rPr>
                        <a:t> Miribel – France</a:t>
                      </a:r>
                    </a:p>
                    <a:p>
                      <a:pPr algn="ctr"/>
                      <a:r>
                        <a:rPr lang="fr-FR" sz="500" b="1" dirty="0">
                          <a:ln>
                            <a:noFill/>
                          </a:ln>
                          <a:solidFill>
                            <a:schemeClr val="tx1"/>
                          </a:solidFill>
                          <a:latin typeface="Calibri" panose="020F0502020204030204" pitchFamily="34" charset="0"/>
                        </a:rPr>
                        <a:t>** </a:t>
                      </a:r>
                      <a:r>
                        <a:rPr lang="fr-FR" sz="500" b="1" dirty="0">
                          <a:ln>
                            <a:noFill/>
                          </a:ln>
                          <a:solidFill>
                            <a:schemeClr val="tx1"/>
                          </a:solidFill>
                          <a:latin typeface="Calibri" panose="020F0502020204030204" pitchFamily="34" charset="0"/>
                          <a:hlinkClick r:id="rId2"/>
                        </a:rPr>
                        <a:t>https://wep.ovh/files/declaration_conformity/</a:t>
                      </a:r>
                      <a:r>
                        <a:rPr lang="en-US" sz="500" b="0" baseline="0" dirty="0">
                          <a:ln>
                            <a:noFill/>
                          </a:ln>
                          <a:solidFill>
                            <a:schemeClr val="tx1"/>
                          </a:solidFill>
                          <a:latin typeface="Calibri" panose="020F0502020204030204" pitchFamily="34" charset="0"/>
                        </a:rPr>
                        <a:t> </a:t>
                      </a:r>
                      <a:endParaRPr lang="fr-FR" sz="5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500" b="1" dirty="0">
                          <a:ln>
                            <a:noFill/>
                          </a:ln>
                          <a:solidFill>
                            <a:schemeClr val="tx1"/>
                          </a:solidFill>
                          <a:latin typeface="Calibri"/>
                          <a:cs typeface="Calibri"/>
                        </a:rPr>
                        <a:t>IFTH – N°0072</a:t>
                      </a:r>
                    </a:p>
                    <a:p>
                      <a:pPr algn="ctr"/>
                      <a:r>
                        <a:rPr lang="fr-FR" sz="500" kern="1200" baseline="0" dirty="0">
                          <a:ln>
                            <a:noFill/>
                          </a:ln>
                          <a:solidFill>
                            <a:schemeClr val="tx1"/>
                          </a:solidFill>
                          <a:latin typeface="Calibri"/>
                          <a:ea typeface="+mn-ea"/>
                          <a:cs typeface="Calibri"/>
                        </a:rPr>
                        <a:t>Avenue Guy de </a:t>
                      </a:r>
                      <a:r>
                        <a:rPr lang="fr-FR" sz="500" kern="1200" baseline="0" dirty="0" err="1">
                          <a:ln>
                            <a:noFill/>
                          </a:ln>
                          <a:solidFill>
                            <a:schemeClr val="tx1"/>
                          </a:solidFill>
                          <a:latin typeface="Calibri"/>
                          <a:ea typeface="+mn-ea"/>
                          <a:cs typeface="Calibri"/>
                        </a:rPr>
                        <a:t>Collongue</a:t>
                      </a:r>
                      <a:br>
                        <a:rPr lang="fr-FR" sz="500" kern="1200" baseline="0" dirty="0">
                          <a:ln>
                            <a:noFill/>
                          </a:ln>
                          <a:solidFill>
                            <a:schemeClr val="tx1"/>
                          </a:solidFill>
                          <a:latin typeface="Calibri"/>
                          <a:ea typeface="+mn-ea"/>
                          <a:cs typeface="Calibri"/>
                        </a:rPr>
                      </a:br>
                      <a:r>
                        <a:rPr lang="fr-FR" sz="500" kern="1200" baseline="0" dirty="0">
                          <a:ln>
                            <a:noFill/>
                          </a:ln>
                          <a:solidFill>
                            <a:schemeClr val="tx1"/>
                          </a:solidFill>
                          <a:latin typeface="Calibri"/>
                          <a:ea typeface="+mn-ea"/>
                          <a:cs typeface="Calibri"/>
                        </a:rPr>
                        <a:t>69134 Ecully cedex </a:t>
                      </a:r>
                      <a:r>
                        <a:rPr lang="fr-FR" sz="500" dirty="0">
                          <a:ln>
                            <a:noFill/>
                          </a:ln>
                          <a:solidFill>
                            <a:schemeClr val="tx1"/>
                          </a:solidFill>
                          <a:latin typeface="Calibri"/>
                          <a:cs typeface="Calibri"/>
                        </a:rPr>
                        <a:t>- FRANCE</a:t>
                      </a:r>
                    </a:p>
                    <a:p>
                      <a:pPr algn="ctr"/>
                      <a:r>
                        <a:rPr lang="fr-FR" sz="500" dirty="0">
                          <a:ln>
                            <a:noFill/>
                          </a:ln>
                          <a:solidFill>
                            <a:schemeClr val="tx1"/>
                          </a:solidFill>
                          <a:latin typeface="Calibri"/>
                          <a:cs typeface="Calibri"/>
                        </a:rPr>
                        <a:t>Tél.</a:t>
                      </a:r>
                      <a:r>
                        <a:rPr lang="fr-FR" sz="500" baseline="0" dirty="0">
                          <a:ln>
                            <a:noFill/>
                          </a:ln>
                          <a:solidFill>
                            <a:schemeClr val="tx1"/>
                          </a:solidFill>
                          <a:latin typeface="Calibri"/>
                          <a:cs typeface="Calibri"/>
                        </a:rPr>
                        <a:t> +33 (</a:t>
                      </a:r>
                      <a:r>
                        <a:rPr lang="fr-FR" sz="500" kern="1200" baseline="0" dirty="0">
                          <a:ln>
                            <a:noFill/>
                          </a:ln>
                          <a:solidFill>
                            <a:schemeClr val="tx1"/>
                          </a:solidFill>
                          <a:latin typeface="Calibri"/>
                          <a:ea typeface="+mn-ea"/>
                          <a:cs typeface="Calibri"/>
                        </a:rPr>
                        <a:t>0)4 72 86 16 00</a:t>
                      </a:r>
                      <a:endParaRPr lang="en-US" sz="5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0800" y="1634515"/>
            <a:ext cx="180000" cy="180000"/>
          </a:xfrm>
          <a:prstGeom prst="rect">
            <a:avLst/>
          </a:prstGeom>
        </p:spPr>
      </p:pic>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457320950"/>
              </p:ext>
            </p:extLst>
          </p:nvPr>
        </p:nvGraphicFramePr>
        <p:xfrm>
          <a:off x="1371600" y="6663983"/>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442" y="6719580"/>
            <a:ext cx="681248" cy="1144657"/>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 32" descr="Une image contenant bâtiment, table, fenêtre&#10;&#10;Description générée automatiquement">
            <a:extLst>
              <a:ext uri="{FF2B5EF4-FFF2-40B4-BE49-F238E27FC236}">
                <a16:creationId xmlns:a16="http://schemas.microsoft.com/office/drawing/2014/main" id="{A51185E5-647A-41CB-B680-8F88DB43127A}"/>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1981200" y="2895600"/>
            <a:ext cx="1515071" cy="292744"/>
          </a:xfrm>
          <a:prstGeom prst="rect">
            <a:avLst/>
          </a:prstGeom>
        </p:spPr>
      </p:pic>
      <p:sp>
        <p:nvSpPr>
          <p:cNvPr id="18" name="ZoneTexte 17">
            <a:extLst>
              <a:ext uri="{FF2B5EF4-FFF2-40B4-BE49-F238E27FC236}">
                <a16:creationId xmlns:a16="http://schemas.microsoft.com/office/drawing/2014/main" id="{1B8788ED-A24B-4160-9E18-19A1441D285B}"/>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spTree>
    <p:extLst>
      <p:ext uri="{BB962C8B-B14F-4D97-AF65-F5344CB8AC3E}">
        <p14:creationId xmlns:p14="http://schemas.microsoft.com/office/powerpoint/2010/main" val="2415106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477054"/>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OROSI </a:t>
            </a:r>
            <a:r>
              <a:rPr lang="fr-FR" sz="500" dirty="0" err="1"/>
              <a:t>Ref</a:t>
            </a:r>
            <a:r>
              <a:rPr lang="fr-FR" sz="500" dirty="0"/>
              <a:t>. 5ORP010 (Black), </a:t>
            </a:r>
            <a:r>
              <a:rPr lang="fr-FR" sz="500" dirty="0" err="1"/>
              <a:t>Ref</a:t>
            </a:r>
            <a:r>
              <a:rPr lang="fr-FR" sz="500" dirty="0"/>
              <a:t>. 5ORP020 (Sand)</a:t>
            </a:r>
          </a:p>
          <a:p>
            <a:r>
              <a:rPr lang="fr-FR" sz="500" b="1" dirty="0"/>
              <a:t>65% Polyester, 35% Cotton, 240g/m²</a:t>
            </a:r>
          </a:p>
          <a:p>
            <a:r>
              <a:rPr lang="fr-FR" sz="500" b="1" dirty="0" err="1"/>
              <a:t>Reinforcement</a:t>
            </a:r>
            <a:r>
              <a:rPr lang="fr-FR" sz="500" b="1" dirty="0"/>
              <a:t> : 100% Polyester</a:t>
            </a:r>
          </a:p>
        </p:txBody>
      </p:sp>
      <p:sp>
        <p:nvSpPr>
          <p:cNvPr id="22" name="Rectangle 21"/>
          <p:cNvSpPr/>
          <p:nvPr/>
        </p:nvSpPr>
        <p:spPr>
          <a:xfrm>
            <a:off x="152717" y="1213913"/>
            <a:ext cx="6552882" cy="5280292"/>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 </a:t>
            </a:r>
            <a:r>
              <a:rPr lang="fr-FR" sz="600" dirty="0">
                <a:latin typeface="Calibri" panose="020F0502020204030204" pitchFamily="34" charset="0"/>
                <a:cs typeface="Calibri" panose="020F0502020204030204" pitchFamily="34" charset="0"/>
              </a:rPr>
              <a:t>5ORP010 (Black),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5ORP020 (Sand)</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a:t>
            </a:r>
            <a:r>
              <a:rPr lang="en-US" sz="600" dirty="0">
                <a:latin typeface="Calibri" panose="020F0502020204030204" pitchFamily="34" charset="0"/>
                <a:cs typeface="Calibri" panose="020F0502020204030204" pitchFamily="34" charset="0"/>
              </a:rPr>
              <a:t>to ISO 6330: domestic washing and drying methods</a:t>
            </a:r>
            <a:r>
              <a:rPr lang="en-GB" sz="600" dirty="0">
                <a:latin typeface="Calibri" panose="020F0502020204030204" pitchFamily="34" charset="0"/>
                <a:cs typeface="Calibri" panose="020F0502020204030204" pitchFamily="34" charset="0"/>
              </a:rPr>
              <a:t>.</a:t>
            </a:r>
          </a:p>
          <a:p>
            <a:r>
              <a:rPr lang="en-US" sz="600" dirty="0">
                <a:latin typeface="Calibri" panose="020F0502020204030204" pitchFamily="34" charset="0"/>
                <a:cs typeface="Calibri" panose="020F0502020204030204" pitchFamily="34" charset="0"/>
              </a:rPr>
              <a:t>Do not tumble dry</a:t>
            </a:r>
          </a:p>
          <a:p>
            <a:r>
              <a:rPr lang="en-US" sz="600" dirty="0">
                <a:latin typeface="Calibri" panose="020F0502020204030204" pitchFamily="34" charset="0"/>
                <a:cs typeface="Calibri" panose="020F0502020204030204" pitchFamily="34" charset="0"/>
              </a:rPr>
              <a:t>Do not bleach, do not dry clean.</a:t>
            </a:r>
          </a:p>
          <a:p>
            <a:r>
              <a:rPr lang="en-GB" sz="600" dirty="0">
                <a:latin typeface="Calibri" panose="020F0502020204030204" pitchFamily="34" charset="0"/>
                <a:cs typeface="Calibri" panose="020F0502020204030204" pitchFamily="34" charset="0"/>
              </a:rPr>
              <a:t>Iron at medium setting (below 110°C).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a:cs typeface="Calibri"/>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a:cs typeface="Calibri"/>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a:cs typeface="Calibri"/>
            </a:endParaRPr>
          </a:p>
          <a:p>
            <a:r>
              <a:rPr lang="en-US" sz="600" dirty="0">
                <a:latin typeface="Calibri"/>
                <a:cs typeface="Calibri"/>
              </a:rPr>
              <a:t>The knee stays in place in the garment in supposed professional movements (kneeling and moving on the knees).</a:t>
            </a:r>
          </a:p>
          <a:p>
            <a:endParaRPr lang="en-US" sz="600" dirty="0"/>
          </a:p>
          <a:p>
            <a:pPr eaLnBrk="1" hangingPunct="1">
              <a:lnSpc>
                <a:spcPct val="91000"/>
              </a:lnSpc>
            </a:pPr>
            <a:r>
              <a:rPr lang="en-GB" altLang="fr-FR" sz="600" b="1" dirty="0">
                <a:latin typeface="Calibri"/>
                <a:cs typeface="Calibri"/>
              </a:rPr>
              <a:t>Warning</a:t>
            </a:r>
            <a:r>
              <a:rPr lang="en-GB" altLang="fr-FR" sz="600" dirty="0"/>
              <a:t>: </a:t>
            </a:r>
          </a:p>
          <a:p>
            <a:pPr eaLnBrk="1" hangingPunct="1">
              <a:lnSpc>
                <a:spcPct val="91000"/>
              </a:lnSpc>
            </a:pPr>
            <a:r>
              <a:rPr lang="en-GB" altLang="fr-FR" sz="600" dirty="0">
                <a:latin typeface="Calibri" panose="020F0502020204030204" pitchFamily="34" charset="0"/>
                <a:cs typeface="Times New Roman"/>
              </a:rPr>
              <a:t>These kneepads don</a:t>
            </a:r>
            <a:r>
              <a:rPr lang="en-GB" altLang="en-US" sz="600" dirty="0">
                <a:latin typeface="Calibri" panose="020F0502020204030204" pitchFamily="34" charset="0"/>
                <a:cs typeface="Times New Roman"/>
              </a:rPr>
              <a:t>’</a:t>
            </a:r>
            <a:r>
              <a:rPr lang="en-GB" altLang="fr-FR" sz="600" dirty="0">
                <a:latin typeface="Calibri" panose="020F0502020204030204" pitchFamily="34" charset="0"/>
                <a:cs typeface="Times New Roman"/>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Times New Roman"/>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Times New Roman"/>
              </a:rPr>
              <a:t>or medical </a:t>
            </a:r>
            <a:r>
              <a:rPr lang="en-US" sz="600" dirty="0">
                <a:latin typeface="Calibri" panose="020F0502020204030204" pitchFamily="34" charset="0"/>
                <a:cs typeface="Calibri" panose="020F0502020204030204" pitchFamily="34" charset="0"/>
              </a:rPr>
              <a:t>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4214410019"/>
              </p:ext>
            </p:extLst>
          </p:nvPr>
        </p:nvGraphicFramePr>
        <p:xfrm>
          <a:off x="1684704" y="6853823"/>
          <a:ext cx="4023397" cy="548640"/>
        </p:xfrm>
        <a:graphic>
          <a:graphicData uri="http://schemas.openxmlformats.org/drawingml/2006/table">
            <a:tbl>
              <a:tblPr firstRow="1" bandRow="1">
                <a:effectLst/>
                <a:tableStyleId>{5C22544A-7EE6-4342-B048-85BDC9FD1C3A}</a:tableStyleId>
              </a:tblPr>
              <a:tblGrid>
                <a:gridCol w="1844057">
                  <a:extLst>
                    <a:ext uri="{9D8B030D-6E8A-4147-A177-3AD203B41FA5}">
                      <a16:colId xmlns:a16="http://schemas.microsoft.com/office/drawing/2014/main" val="20000"/>
                    </a:ext>
                  </a:extLst>
                </a:gridCol>
                <a:gridCol w="2179340">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523676"/>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2767715" y="67489"/>
            <a:ext cx="1322605" cy="276999"/>
          </a:xfrm>
          <a:prstGeom prst="rect">
            <a:avLst/>
          </a:prstGeom>
          <a:noFill/>
          <a:ln w="3175">
            <a:noFill/>
          </a:ln>
        </p:spPr>
        <p:txBody>
          <a:bodyPr wrap="none">
            <a:spAutoFit/>
          </a:bodyPr>
          <a:lstStyle/>
          <a:p>
            <a:pPr algn="ctr"/>
            <a:r>
              <a:rPr lang="en-GB" sz="1200" b="1" dirty="0"/>
              <a:t>Trouser OROSI</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3" name="Image 32">
            <a:extLst>
              <a:ext uri="{FF2B5EF4-FFF2-40B4-BE49-F238E27FC236}">
                <a16:creationId xmlns:a16="http://schemas.microsoft.com/office/drawing/2014/main" id="{22196AA6-F646-4457-8A8B-716AB13709A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3399" y="8001000"/>
            <a:ext cx="681248" cy="1144657"/>
          </a:xfrm>
          <a:prstGeom prst="rect">
            <a:avLst/>
          </a:prstGeom>
        </p:spPr>
      </p:pic>
      <p:pic>
        <p:nvPicPr>
          <p:cNvPr id="34" name="Image 33" descr="Une image contenant bâtiment, table, fenêtre&#10;&#10;Description générée automatiquement">
            <a:extLst>
              <a:ext uri="{FF2B5EF4-FFF2-40B4-BE49-F238E27FC236}">
                <a16:creationId xmlns:a16="http://schemas.microsoft.com/office/drawing/2014/main" id="{27E13FF1-A35D-43C8-B336-8CB66711A44E}"/>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727692" y="2743200"/>
            <a:ext cx="1524000" cy="304800"/>
          </a:xfrm>
          <a:prstGeom prst="rect">
            <a:avLst/>
          </a:prstGeom>
        </p:spPr>
      </p:pic>
      <p:sp>
        <p:nvSpPr>
          <p:cNvPr id="16" name="ZoneTexte 15">
            <a:extLst>
              <a:ext uri="{FF2B5EF4-FFF2-40B4-BE49-F238E27FC236}">
                <a16:creationId xmlns:a16="http://schemas.microsoft.com/office/drawing/2014/main" id="{3365C6D5-B988-47C5-B732-8C235106A3E0}"/>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7" name="Tableau 16">
            <a:extLst>
              <a:ext uri="{FF2B5EF4-FFF2-40B4-BE49-F238E27FC236}">
                <a16:creationId xmlns:a16="http://schemas.microsoft.com/office/drawing/2014/main" id="{9F9ADFB9-9EDB-491F-A5B0-A18B46832665}"/>
              </a:ext>
            </a:extLst>
          </p:cNvPr>
          <p:cNvGraphicFramePr>
            <a:graphicFrameLocks noGrp="1"/>
          </p:cNvGraphicFramePr>
          <p:nvPr>
            <p:extLst>
              <p:ext uri="{D42A27DB-BD31-4B8C-83A1-F6EECF244321}">
                <p14:modId xmlns:p14="http://schemas.microsoft.com/office/powerpoint/2010/main" val="3765007168"/>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OROSI </a:t>
            </a:r>
            <a:r>
              <a:rPr lang="fr-FR" sz="500" dirty="0"/>
              <a:t>5ORP010 (Schwarz), </a:t>
            </a:r>
            <a:r>
              <a:rPr lang="fr-FR" sz="500" dirty="0" err="1"/>
              <a:t>Ref</a:t>
            </a:r>
            <a:r>
              <a:rPr lang="fr-FR" sz="500" dirty="0"/>
              <a:t>. 5ORP020 (</a:t>
            </a:r>
            <a:r>
              <a:rPr lang="en-US" sz="500" dirty="0"/>
              <a:t>Sand</a:t>
            </a:r>
            <a:r>
              <a:rPr lang="fr-FR" sz="500" dirty="0"/>
              <a:t>)</a:t>
            </a:r>
            <a:endParaRPr lang="fr-FR" sz="500" dirty="0">
              <a:latin typeface="+mn-lt"/>
            </a:endParaRPr>
          </a:p>
          <a:p>
            <a:r>
              <a:rPr lang="en-US" sz="500" b="1" dirty="0">
                <a:latin typeface="+mn-lt"/>
              </a:rPr>
              <a:t>65 %</a:t>
            </a:r>
            <a:r>
              <a:rPr lang="en-US" sz="500" b="1" dirty="0"/>
              <a:t> Polyester</a:t>
            </a:r>
            <a:r>
              <a:rPr lang="en-US" sz="500" b="1" dirty="0">
                <a:latin typeface="+mn-lt"/>
              </a:rPr>
              <a:t>, 35 % </a:t>
            </a:r>
            <a:r>
              <a:rPr lang="en-US" sz="500" b="1" dirty="0" err="1"/>
              <a:t>Baumwolle</a:t>
            </a:r>
            <a:r>
              <a:rPr lang="en-US" sz="500" b="1" dirty="0">
                <a:latin typeface="+mn-lt"/>
              </a:rPr>
              <a:t>, 240 g/m²</a:t>
            </a:r>
          </a:p>
          <a:p>
            <a:r>
              <a:rPr lang="fr-FR" sz="500" b="1" dirty="0" err="1"/>
              <a:t>Verstärkung</a:t>
            </a:r>
            <a:r>
              <a:rPr lang="fr-FR" sz="500" b="1" dirty="0"/>
              <a:t> : 100% Polyester</a:t>
            </a:r>
          </a:p>
        </p:txBody>
      </p:sp>
      <p:grpSp>
        <p:nvGrpSpPr>
          <p:cNvPr id="21" name="Groupe 20"/>
          <p:cNvGrpSpPr/>
          <p:nvPr/>
        </p:nvGrpSpPr>
        <p:grpSpPr>
          <a:xfrm>
            <a:off x="137571" y="1441229"/>
            <a:ext cx="6552883" cy="5539978"/>
            <a:chOff x="981327" y="1064568"/>
            <a:chExt cx="5400000" cy="6739387"/>
          </a:xfrm>
        </p:grpSpPr>
        <p:sp>
          <p:nvSpPr>
            <p:cNvPr id="22" name="Rectangle 21"/>
            <p:cNvSpPr/>
            <p:nvPr/>
          </p:nvSpPr>
          <p:spPr>
            <a:xfrm>
              <a:off x="981327" y="1064568"/>
              <a:ext cx="5399999" cy="6739387"/>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5ORP010 (Schwarz),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5ORP020 (</a:t>
              </a:r>
              <a:r>
                <a:rPr lang="en-US" sz="600" dirty="0">
                  <a:latin typeface="Calibri" panose="020F0502020204030204" pitchFamily="34" charset="0"/>
                  <a:cs typeface="Calibri" panose="020F0502020204030204" pitchFamily="34" charset="0"/>
                </a:rPr>
                <a:t>Sand</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de-DE" sz="600" dirty="0">
                  <a:latin typeface="Calibri" panose="020F0502020204030204" pitchFamily="34" charset="0"/>
                  <a:cs typeface="Calibri" panose="020F0502020204030204" pitchFamily="34" charset="0"/>
                </a:rPr>
                <a:t>Kein Trockner</a:t>
              </a:r>
            </a:p>
            <a:p>
              <a:r>
                <a:rPr lang="de-DE" sz="600" dirty="0">
                  <a:latin typeface="Calibri" panose="020F0502020204030204" pitchFamily="34" charset="0"/>
                  <a:cs typeface="Calibri" panose="020F0502020204030204" pitchFamily="34" charset="0"/>
                </a:rPr>
                <a:t>Nicht bleichen, nicht chemisch reinigen.</a:t>
              </a: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110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869756088"/>
              </p:ext>
            </p:extLst>
          </p:nvPr>
        </p:nvGraphicFramePr>
        <p:xfrm>
          <a:off x="1753270" y="7251188"/>
          <a:ext cx="3952285" cy="461010"/>
        </p:xfrm>
        <a:graphic>
          <a:graphicData uri="http://schemas.openxmlformats.org/drawingml/2006/table">
            <a:tbl>
              <a:tblPr firstRow="1" bandRow="1">
                <a:effectLst/>
                <a:tableStyleId>{5C22544A-7EE6-4342-B048-85BDC9FD1C3A}</a:tableStyleId>
              </a:tblPr>
              <a:tblGrid>
                <a:gridCol w="2246515">
                  <a:extLst>
                    <a:ext uri="{9D8B030D-6E8A-4147-A177-3AD203B41FA5}">
                      <a16:colId xmlns:a16="http://schemas.microsoft.com/office/drawing/2014/main" val="20000"/>
                    </a:ext>
                  </a:extLst>
                </a:gridCol>
                <a:gridCol w="1705770">
                  <a:extLst>
                    <a:ext uri="{9D8B030D-6E8A-4147-A177-3AD203B41FA5}">
                      <a16:colId xmlns:a16="http://schemas.microsoft.com/office/drawing/2014/main" val="20001"/>
                    </a:ext>
                  </a:extLst>
                </a:gridCol>
              </a:tblGrid>
              <a:tr h="95250">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kern="1200" dirty="0">
                          <a:ln>
                            <a:noFill/>
                          </a:ln>
                          <a:solidFill>
                            <a:schemeClr val="tx1"/>
                          </a:solidFill>
                          <a:latin typeface="Calibri" panose="020F0502020204030204" pitchFamily="34" charset="0"/>
                          <a:ea typeface="+mn-ea"/>
                          <a:cs typeface="+mn-cs"/>
                          <a:hlinkClick r:id="rId2"/>
                        </a:rPr>
                        <a:t>https://wep.ovh/files/declaration_conformity/</a:t>
                      </a:r>
                      <a:endParaRPr lang="fr-FR" sz="600" b="1" kern="1200" dirty="0">
                        <a:ln>
                          <a:noFill/>
                        </a:ln>
                        <a:solidFill>
                          <a:schemeClr val="tx1"/>
                        </a:solidFill>
                        <a:latin typeface="Calibri" panose="020F0502020204030204" pitchFamily="34" charset="0"/>
                        <a:ea typeface="+mn-ea"/>
                        <a:cs typeface="+mn-cs"/>
                      </a:endParaRPr>
                    </a:p>
                    <a:p>
                      <a:pPr algn="ctr"/>
                      <a:endParaRPr lang="fr-FR" sz="600" b="1" kern="1200" dirty="0">
                        <a:ln>
                          <a:noFill/>
                        </a:ln>
                        <a:solidFill>
                          <a:schemeClr val="tx1"/>
                        </a:solidFill>
                        <a:latin typeface="Calibri" panose="020F0502020204030204" pitchFamily="34" charset="0"/>
                        <a:ea typeface="+mn-ea"/>
                        <a:cs typeface="+mn-cs"/>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881105"/>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862068" y="67489"/>
            <a:ext cx="1133900" cy="276999"/>
          </a:xfrm>
          <a:prstGeom prst="rect">
            <a:avLst/>
          </a:prstGeom>
          <a:noFill/>
          <a:ln w="3175">
            <a:noFill/>
          </a:ln>
        </p:spPr>
        <p:txBody>
          <a:bodyPr wrap="none">
            <a:spAutoFit/>
          </a:bodyPr>
          <a:lstStyle/>
          <a:p>
            <a:pPr algn="ctr"/>
            <a:r>
              <a:rPr lang="en-GB" sz="1200" b="1" dirty="0"/>
              <a:t>Hose OROSI</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3" name="Image 32">
            <a:extLst>
              <a:ext uri="{FF2B5EF4-FFF2-40B4-BE49-F238E27FC236}">
                <a16:creationId xmlns:a16="http://schemas.microsoft.com/office/drawing/2014/main" id="{27FD35C7-4D6A-40CA-8B58-314FAE1F733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1600" y="8001000"/>
            <a:ext cx="681248" cy="1144657"/>
          </a:xfrm>
          <a:prstGeom prst="rect">
            <a:avLst/>
          </a:prstGeom>
        </p:spPr>
      </p:pic>
      <p:pic>
        <p:nvPicPr>
          <p:cNvPr id="34" name="Image 33" descr="Une image contenant bâtiment, table, fenêtre&#10;&#10;Description générée automatiquement">
            <a:extLst>
              <a:ext uri="{FF2B5EF4-FFF2-40B4-BE49-F238E27FC236}">
                <a16:creationId xmlns:a16="http://schemas.microsoft.com/office/drawing/2014/main" id="{1027C42E-89F8-41D4-A221-B9D2F40D2E7D}"/>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272068" y="3124200"/>
            <a:ext cx="1447800" cy="304800"/>
          </a:xfrm>
          <a:prstGeom prst="rect">
            <a:avLst/>
          </a:prstGeom>
        </p:spPr>
      </p:pic>
      <p:sp>
        <p:nvSpPr>
          <p:cNvPr id="17" name="ZoneTexte 16">
            <a:extLst>
              <a:ext uri="{FF2B5EF4-FFF2-40B4-BE49-F238E27FC236}">
                <a16:creationId xmlns:a16="http://schemas.microsoft.com/office/drawing/2014/main" id="{F4CFDACF-6C77-433C-87C1-2EAFFF97017D}"/>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8" name="Tableau 17">
            <a:extLst>
              <a:ext uri="{FF2B5EF4-FFF2-40B4-BE49-F238E27FC236}">
                <a16:creationId xmlns:a16="http://schemas.microsoft.com/office/drawing/2014/main" id="{19A04FDB-609A-46F1-87BF-17CB5BFBE803}"/>
              </a:ext>
            </a:extLst>
          </p:cNvPr>
          <p:cNvGraphicFramePr>
            <a:graphicFrameLocks noGrp="1"/>
          </p:cNvGraphicFramePr>
          <p:nvPr>
            <p:extLst>
              <p:ext uri="{D42A27DB-BD31-4B8C-83A1-F6EECF244321}">
                <p14:modId xmlns:p14="http://schemas.microsoft.com/office/powerpoint/2010/main" val="3719653577"/>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OROSI 5ORP010 (Negro), </a:t>
            </a:r>
            <a:r>
              <a:rPr lang="fr-FR" sz="500" dirty="0" err="1"/>
              <a:t>Ref</a:t>
            </a:r>
            <a:r>
              <a:rPr lang="fr-FR" sz="500" dirty="0"/>
              <a:t>. 5ORP020 (Arena)</a:t>
            </a:r>
            <a:r>
              <a:rPr lang="fr-FR" sz="500" dirty="0">
                <a:latin typeface="+mn-lt"/>
                <a:cs typeface="Calibri" panose="020F0502020204030204" pitchFamily="34" charset="0"/>
              </a:rPr>
              <a:t> </a:t>
            </a:r>
          </a:p>
          <a:p>
            <a:r>
              <a:rPr lang="fr-FR" sz="500" b="1" dirty="0">
                <a:latin typeface="+mn-lt"/>
                <a:cs typeface="Calibri" panose="020F0502020204030204" pitchFamily="34" charset="0"/>
              </a:rPr>
              <a:t>65%</a:t>
            </a:r>
            <a:r>
              <a:rPr lang="en-US" sz="500" b="1" dirty="0">
                <a:cs typeface="Calibri" panose="020F0502020204030204" pitchFamily="34" charset="0"/>
              </a:rPr>
              <a:t> </a:t>
            </a:r>
            <a:r>
              <a:rPr lang="en-US" sz="500" b="1" dirty="0" err="1">
                <a:cs typeface="Calibri" panose="020F0502020204030204" pitchFamily="34" charset="0"/>
              </a:rPr>
              <a:t>poliéster</a:t>
            </a:r>
            <a:r>
              <a:rPr lang="fr-FR" sz="500" b="1" dirty="0">
                <a:latin typeface="+mn-lt"/>
                <a:cs typeface="Calibri" panose="020F0502020204030204" pitchFamily="34" charset="0"/>
              </a:rPr>
              <a:t>, </a:t>
            </a:r>
            <a:r>
              <a:rPr lang="en-US" sz="500" b="1" dirty="0">
                <a:latin typeface="+mn-lt"/>
                <a:cs typeface="Calibri" panose="020F0502020204030204" pitchFamily="34" charset="0"/>
              </a:rPr>
              <a:t>35 % </a:t>
            </a:r>
            <a:r>
              <a:rPr lang="fr-FR" sz="500" b="1" dirty="0" err="1">
                <a:cs typeface="Calibri" panose="020F0502020204030204" pitchFamily="34" charset="0"/>
              </a:rPr>
              <a:t>algodón</a:t>
            </a:r>
            <a:r>
              <a:rPr lang="en-US" sz="500" b="1" dirty="0">
                <a:latin typeface="+mn-lt"/>
                <a:cs typeface="Calibri" panose="020F0502020204030204" pitchFamily="34" charset="0"/>
              </a:rPr>
              <a:t> </a:t>
            </a:r>
            <a:r>
              <a:rPr lang="fr-FR" sz="500" b="1" dirty="0">
                <a:latin typeface="+mn-lt"/>
                <a:cs typeface="Calibri" panose="020F0502020204030204" pitchFamily="34" charset="0"/>
              </a:rPr>
              <a:t>- 240 g/m2</a:t>
            </a:r>
          </a:p>
          <a:p>
            <a:r>
              <a:rPr lang="fr-FR" sz="500" b="1" dirty="0" err="1">
                <a:latin typeface="+mn-lt"/>
                <a:cs typeface="Calibri" panose="020F0502020204030204" pitchFamily="34" charset="0"/>
              </a:rPr>
              <a:t>Refuerzo</a:t>
            </a:r>
            <a:r>
              <a:rPr lang="fr-FR" sz="500" b="1" dirty="0">
                <a:latin typeface="+mn-lt"/>
                <a:cs typeface="Calibri" panose="020F0502020204030204" pitchFamily="34" charset="0"/>
              </a:rPr>
              <a:t> : 100 %</a:t>
            </a:r>
            <a:r>
              <a:rPr lang="en-US" sz="500" b="1" dirty="0" err="1">
                <a:latin typeface="+mn-lt"/>
                <a:cs typeface="Calibri" panose="020F0502020204030204" pitchFamily="34" charset="0"/>
              </a:rPr>
              <a:t>Poliéster</a:t>
            </a:r>
            <a:endParaRPr lang="fr-FR" sz="500" b="1" dirty="0">
              <a:latin typeface="+mn-lt"/>
              <a:cs typeface="Calibri" panose="020F0502020204030204" pitchFamily="34" charset="0"/>
            </a:endParaRPr>
          </a:p>
        </p:txBody>
      </p:sp>
      <p:grpSp>
        <p:nvGrpSpPr>
          <p:cNvPr id="21" name="Groupe 20"/>
          <p:cNvGrpSpPr/>
          <p:nvPr/>
        </p:nvGrpSpPr>
        <p:grpSpPr>
          <a:xfrm>
            <a:off x="152716" y="1366989"/>
            <a:ext cx="6552883" cy="5493812"/>
            <a:chOff x="981327" y="1064568"/>
            <a:chExt cx="5400000" cy="6983463"/>
          </a:xfrm>
        </p:grpSpPr>
        <p:sp>
          <p:nvSpPr>
            <p:cNvPr id="22" name="Rectangle 21"/>
            <p:cNvSpPr/>
            <p:nvPr/>
          </p:nvSpPr>
          <p:spPr>
            <a:xfrm>
              <a:off x="981327" y="1064568"/>
              <a:ext cx="5399999" cy="6983463"/>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5ORP010 (Negro), </a:t>
              </a:r>
              <a:r>
                <a:rPr lang="fr-FR" sz="600" dirty="0" err="1">
                  <a:latin typeface="Calibri"/>
                  <a:cs typeface="Calibri"/>
                </a:rPr>
                <a:t>Ref</a:t>
              </a:r>
              <a:r>
                <a:rPr lang="fr-FR" sz="600" dirty="0">
                  <a:latin typeface="Calibri"/>
                  <a:cs typeface="Calibri"/>
                </a:rPr>
                <a:t>. 5ORP020 (Arena)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s-ES" sz="600" dirty="0">
                  <a:latin typeface="Calibri" panose="020F0502020204030204" pitchFamily="34" charset="0"/>
                  <a:cs typeface="Calibri" panose="020F0502020204030204" pitchFamily="34" charset="0"/>
                </a:rPr>
                <a:t>Sin secadora</a:t>
              </a:r>
            </a:p>
            <a:p>
              <a:r>
                <a:rPr lang="es-ES" sz="600" dirty="0">
                  <a:latin typeface="Calibri" panose="020F0502020204030204" pitchFamily="34" charset="0"/>
                  <a:cs typeface="Calibri" panose="020F0502020204030204" pitchFamily="34" charset="0"/>
                </a:rPr>
                <a:t>No usar lejía, no lavar en seco.</a:t>
              </a: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110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631703988"/>
              </p:ext>
            </p:extLst>
          </p:nvPr>
        </p:nvGraphicFramePr>
        <p:xfrm>
          <a:off x="1657926" y="7085117"/>
          <a:ext cx="4057074" cy="601980"/>
        </p:xfrm>
        <a:graphic>
          <a:graphicData uri="http://schemas.openxmlformats.org/drawingml/2006/table">
            <a:tbl>
              <a:tblPr firstRow="1" bandRow="1">
                <a:effectLst/>
                <a:tableStyleId>{5C22544A-7EE6-4342-B048-85BDC9FD1C3A}</a:tableStyleId>
              </a:tblPr>
              <a:tblGrid>
                <a:gridCol w="2092836">
                  <a:extLst>
                    <a:ext uri="{9D8B030D-6E8A-4147-A177-3AD203B41FA5}">
                      <a16:colId xmlns:a16="http://schemas.microsoft.com/office/drawing/2014/main" val="20000"/>
                    </a:ext>
                  </a:extLst>
                </a:gridCol>
                <a:gridCol w="1964238">
                  <a:extLst>
                    <a:ext uri="{9D8B030D-6E8A-4147-A177-3AD203B41FA5}">
                      <a16:colId xmlns:a16="http://schemas.microsoft.com/office/drawing/2014/main"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819730"/>
            <a:ext cx="180000" cy="177747"/>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724213" y="67489"/>
            <a:ext cx="1409617" cy="276999"/>
          </a:xfrm>
          <a:prstGeom prst="rect">
            <a:avLst/>
          </a:prstGeom>
          <a:noFill/>
          <a:ln w="3175">
            <a:noFill/>
          </a:ln>
        </p:spPr>
        <p:txBody>
          <a:bodyPr wrap="none">
            <a:spAutoFit/>
          </a:bodyPr>
          <a:lstStyle/>
          <a:p>
            <a:pPr algn="ctr"/>
            <a:r>
              <a:rPr lang="fr-FR" sz="1200" b="1" dirty="0" err="1"/>
              <a:t>Pantalón</a:t>
            </a:r>
            <a:r>
              <a:rPr lang="en-GB" sz="1200" b="1" dirty="0"/>
              <a:t> OROSI</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3" name="Image 32">
            <a:extLst>
              <a:ext uri="{FF2B5EF4-FFF2-40B4-BE49-F238E27FC236}">
                <a16:creationId xmlns:a16="http://schemas.microsoft.com/office/drawing/2014/main" id="{59FD87B5-0E82-4DE5-866E-5B4BEC2B8B5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3400" y="7845201"/>
            <a:ext cx="681248" cy="1144657"/>
          </a:xfrm>
          <a:prstGeom prst="rect">
            <a:avLst/>
          </a:prstGeom>
        </p:spPr>
      </p:pic>
      <p:pic>
        <p:nvPicPr>
          <p:cNvPr id="34" name="Image 33" descr="Une image contenant bâtiment, table, fenêtre&#10;&#10;Description générée automatiquement">
            <a:extLst>
              <a:ext uri="{FF2B5EF4-FFF2-40B4-BE49-F238E27FC236}">
                <a16:creationId xmlns:a16="http://schemas.microsoft.com/office/drawing/2014/main" id="{94BC9FCB-7F8A-4B0E-A903-B661C028E9C8}"/>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2819400" y="3124200"/>
            <a:ext cx="1600200" cy="304800"/>
          </a:xfrm>
          <a:prstGeom prst="rect">
            <a:avLst/>
          </a:prstGeom>
        </p:spPr>
      </p:pic>
      <p:sp>
        <p:nvSpPr>
          <p:cNvPr id="17" name="ZoneTexte 16">
            <a:extLst>
              <a:ext uri="{FF2B5EF4-FFF2-40B4-BE49-F238E27FC236}">
                <a16:creationId xmlns:a16="http://schemas.microsoft.com/office/drawing/2014/main" id="{A12E48CF-22FC-4480-8A59-EC2A07D3C6FC}"/>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8" name="Tableau 17">
            <a:extLst>
              <a:ext uri="{FF2B5EF4-FFF2-40B4-BE49-F238E27FC236}">
                <a16:creationId xmlns:a16="http://schemas.microsoft.com/office/drawing/2014/main" id="{A954527C-3831-4805-8510-B911C9D4CE10}"/>
              </a:ext>
            </a:extLst>
          </p:cNvPr>
          <p:cNvGraphicFramePr>
            <a:graphicFrameLocks noGrp="1"/>
          </p:cNvGraphicFramePr>
          <p:nvPr>
            <p:extLst>
              <p:ext uri="{D42A27DB-BD31-4B8C-83A1-F6EECF244321}">
                <p14:modId xmlns:p14="http://schemas.microsoft.com/office/powerpoint/2010/main" val="263613962"/>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OROSI 5ORP010 (</a:t>
            </a:r>
            <a:r>
              <a:rPr lang="fr-FR" sz="500" dirty="0" err="1"/>
              <a:t>Fekete</a:t>
            </a:r>
            <a:r>
              <a:rPr lang="fr-FR" sz="500" dirty="0"/>
              <a:t>), </a:t>
            </a:r>
            <a:r>
              <a:rPr lang="fr-FR" sz="500" dirty="0" err="1"/>
              <a:t>Ref</a:t>
            </a:r>
            <a:r>
              <a:rPr lang="fr-FR" sz="500" dirty="0"/>
              <a:t>. 5ORP020 (</a:t>
            </a:r>
            <a:r>
              <a:rPr lang="fr-FR" sz="500" dirty="0" err="1"/>
              <a:t>Homokszín</a:t>
            </a:r>
            <a:r>
              <a:rPr lang="fr-FR" sz="500" dirty="0"/>
              <a:t>)</a:t>
            </a:r>
            <a:r>
              <a:rPr lang="fr-FR" sz="500" dirty="0">
                <a:cs typeface="Calibri" panose="020F0502020204030204" pitchFamily="34" charset="0"/>
              </a:rPr>
              <a:t> </a:t>
            </a:r>
          </a:p>
          <a:p>
            <a:r>
              <a:rPr lang="fr-FR" sz="500" b="1" dirty="0">
                <a:latin typeface="+mj-lt"/>
              </a:rPr>
              <a:t>65%</a:t>
            </a:r>
            <a:r>
              <a:rPr lang="fr-FR" sz="500" b="1" dirty="0"/>
              <a:t> </a:t>
            </a:r>
            <a:r>
              <a:rPr lang="fr-FR" sz="500" b="1" dirty="0" err="1"/>
              <a:t>Poliészter</a:t>
            </a:r>
            <a:r>
              <a:rPr lang="fr-FR" sz="500" b="1" dirty="0">
                <a:latin typeface="+mj-lt"/>
              </a:rPr>
              <a:t>, 35% </a:t>
            </a:r>
            <a:r>
              <a:rPr lang="fr-FR" sz="500" b="1" dirty="0" err="1"/>
              <a:t>Pamut</a:t>
            </a:r>
            <a:r>
              <a:rPr lang="fr-FR" sz="500" b="1" dirty="0">
                <a:latin typeface="+mj-lt"/>
              </a:rPr>
              <a:t>, 240g/m²</a:t>
            </a:r>
          </a:p>
          <a:p>
            <a:r>
              <a:rPr lang="fr-FR" sz="500" b="1" dirty="0" err="1">
                <a:latin typeface="+mj-lt"/>
              </a:rPr>
              <a:t>Megerősítés</a:t>
            </a:r>
            <a:r>
              <a:rPr lang="fr-FR" sz="500" b="1" dirty="0">
                <a:latin typeface="+mj-lt"/>
              </a:rPr>
              <a:t>: 100% </a:t>
            </a:r>
            <a:r>
              <a:rPr lang="fr-FR" sz="500" b="1" dirty="0" err="1"/>
              <a:t>Poliészter</a:t>
            </a:r>
            <a:endParaRPr lang="hu-HU" sz="500" b="1" dirty="0">
              <a:latin typeface="+mj-lt"/>
            </a:endParaRPr>
          </a:p>
          <a:p>
            <a:endParaRPr lang="hu-HU" sz="500" dirty="0">
              <a:latin typeface="+mj-lt"/>
            </a:endParaRPr>
          </a:p>
        </p:txBody>
      </p:sp>
      <p:grpSp>
        <p:nvGrpSpPr>
          <p:cNvPr id="21" name="Groupe 20"/>
          <p:cNvGrpSpPr/>
          <p:nvPr/>
        </p:nvGrpSpPr>
        <p:grpSpPr>
          <a:xfrm>
            <a:off x="152716" y="1370074"/>
            <a:ext cx="6552883" cy="5553828"/>
            <a:chOff x="981327" y="1064568"/>
            <a:chExt cx="5400000" cy="6971371"/>
          </a:xfrm>
        </p:grpSpPr>
        <p:sp>
          <p:nvSpPr>
            <p:cNvPr id="22" name="Rectangle 21"/>
            <p:cNvSpPr/>
            <p:nvPr/>
          </p:nvSpPr>
          <p:spPr>
            <a:xfrm>
              <a:off x="981327" y="1064568"/>
              <a:ext cx="5399999" cy="697137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a:latin typeface="Calibri"/>
                  <a:cs typeface="Calibri"/>
                </a:rPr>
                <a:t>5ORP010 (</a:t>
              </a:r>
              <a:r>
                <a:rPr lang="fr-FR" sz="600" dirty="0" err="1">
                  <a:latin typeface="Calibri"/>
                  <a:cs typeface="Calibri"/>
                </a:rPr>
                <a:t>Fekete</a:t>
              </a:r>
              <a:r>
                <a:rPr lang="fr-FR" sz="600" dirty="0">
                  <a:latin typeface="Calibri"/>
                  <a:cs typeface="Calibri"/>
                </a:rPr>
                <a:t>), </a:t>
              </a:r>
              <a:r>
                <a:rPr lang="fr-FR" sz="600" dirty="0" err="1">
                  <a:latin typeface="Calibri"/>
                  <a:cs typeface="Calibri"/>
                </a:rPr>
                <a:t>Ref</a:t>
              </a:r>
              <a:r>
                <a:rPr lang="fr-FR" sz="600" dirty="0">
                  <a:latin typeface="Calibri"/>
                  <a:cs typeface="Calibri"/>
                </a:rPr>
                <a:t>. 5ORP020 (</a:t>
              </a:r>
              <a:r>
                <a:rPr lang="fr-FR" sz="600" dirty="0" err="1">
                  <a:latin typeface="Calibri"/>
                  <a:cs typeface="Calibri"/>
                </a:rPr>
                <a:t>Homokszín</a:t>
              </a:r>
              <a:r>
                <a:rPr lang="fr-FR" sz="600" dirty="0">
                  <a:latin typeface="Calibri"/>
                  <a:cs typeface="Calibri"/>
                </a:rPr>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Nincs</a:t>
              </a:r>
              <a:r>
                <a:rPr lang="en-US" sz="600" dirty="0">
                  <a:latin typeface="Calibri"/>
                  <a:cs typeface="Calibri"/>
                </a:rPr>
                <a:t> </a:t>
              </a:r>
              <a:r>
                <a:rPr lang="en-US" sz="600" dirty="0" err="1">
                  <a:latin typeface="Calibri"/>
                  <a:cs typeface="Calibri"/>
                </a:rPr>
                <a:t>szárítógép</a:t>
              </a:r>
              <a:endParaRPr lang="en-US" sz="600" dirty="0">
                <a:latin typeface="Calibri"/>
                <a:cs typeface="Calibri"/>
              </a:endParaRPr>
            </a:p>
            <a:p>
              <a:r>
                <a:rPr lang="en-US" sz="600" dirty="0">
                  <a:latin typeface="Calibri"/>
                  <a:cs typeface="Calibri"/>
                </a:rPr>
                <a:t>Ne </a:t>
              </a:r>
              <a:r>
                <a:rPr lang="en-US" sz="600" dirty="0" err="1">
                  <a:latin typeface="Calibri"/>
                  <a:cs typeface="Calibri"/>
                </a:rPr>
                <a:t>végezzen</a:t>
              </a:r>
              <a:r>
                <a:rPr lang="en-US" sz="600" dirty="0">
                  <a:latin typeface="Calibri"/>
                  <a:cs typeface="Calibri"/>
                </a:rPr>
                <a:t> </a:t>
              </a:r>
              <a:r>
                <a:rPr lang="en-US" sz="600" dirty="0" err="1">
                  <a:latin typeface="Calibri"/>
                  <a:cs typeface="Calibri"/>
                </a:rPr>
                <a:t>fehérítést</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tisztítást</a:t>
              </a:r>
              <a:r>
                <a:rPr lang="en-US" sz="600" dirty="0">
                  <a:latin typeface="Calibri"/>
                  <a:cs typeface="Calibri"/>
                </a:rPr>
                <a:t>.</a:t>
              </a: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(110°C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974935575"/>
              </p:ext>
            </p:extLst>
          </p:nvPr>
        </p:nvGraphicFramePr>
        <p:xfrm>
          <a:off x="1676400" y="7010400"/>
          <a:ext cx="4119309" cy="45720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21" y="1834645"/>
            <a:ext cx="180000" cy="180000"/>
          </a:xfrm>
          <a:prstGeom prst="rect">
            <a:avLst/>
          </a:prstGeom>
        </p:spPr>
      </p:pic>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2580746" y="67489"/>
            <a:ext cx="1696555" cy="276999"/>
          </a:xfrm>
          <a:prstGeom prst="rect">
            <a:avLst/>
          </a:prstGeom>
          <a:noFill/>
          <a:ln w="3175">
            <a:noFill/>
          </a:ln>
        </p:spPr>
        <p:txBody>
          <a:bodyPr wrap="none">
            <a:spAutoFit/>
          </a:bodyPr>
          <a:lstStyle/>
          <a:p>
            <a:pPr algn="ctr"/>
            <a:r>
              <a:rPr lang="fr-FR" sz="1200" b="1" dirty="0" err="1"/>
              <a:t>Deréknadrág</a:t>
            </a:r>
            <a:r>
              <a:rPr lang="en-GB" sz="1200" b="1" dirty="0"/>
              <a:t> OROSI</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pic>
        <p:nvPicPr>
          <p:cNvPr id="34" name="Image 33">
            <a:extLst>
              <a:ext uri="{FF2B5EF4-FFF2-40B4-BE49-F238E27FC236}">
                <a16:creationId xmlns:a16="http://schemas.microsoft.com/office/drawing/2014/main" id="{E7EBDA76-02AA-4F74-BA20-6BDA9FC5D5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4121" y="7670642"/>
            <a:ext cx="681248" cy="1144657"/>
          </a:xfrm>
          <a:prstGeom prst="rect">
            <a:avLst/>
          </a:prstGeom>
        </p:spPr>
      </p:pic>
      <p:pic>
        <p:nvPicPr>
          <p:cNvPr id="35" name="Image 34" descr="Une image contenant bâtiment, table, fenêtre&#10;&#10;Description générée automatiquement">
            <a:extLst>
              <a:ext uri="{FF2B5EF4-FFF2-40B4-BE49-F238E27FC236}">
                <a16:creationId xmlns:a16="http://schemas.microsoft.com/office/drawing/2014/main" id="{D8664A4F-D56F-44D9-B80A-2EDFF78A7ED1}"/>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276600" y="3048000"/>
            <a:ext cx="1430942" cy="287170"/>
          </a:xfrm>
          <a:prstGeom prst="rect">
            <a:avLst/>
          </a:prstGeom>
        </p:spPr>
      </p:pic>
      <p:sp>
        <p:nvSpPr>
          <p:cNvPr id="18" name="ZoneTexte 17">
            <a:extLst>
              <a:ext uri="{FF2B5EF4-FFF2-40B4-BE49-F238E27FC236}">
                <a16:creationId xmlns:a16="http://schemas.microsoft.com/office/drawing/2014/main" id="{DE065DDE-0EFD-406B-95FA-C9D2A70C15BC}"/>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20" name="Tableau 19">
            <a:extLst>
              <a:ext uri="{FF2B5EF4-FFF2-40B4-BE49-F238E27FC236}">
                <a16:creationId xmlns:a16="http://schemas.microsoft.com/office/drawing/2014/main" id="{894E71A3-CF63-49E9-A454-66C63EAEA8DB}"/>
              </a:ext>
            </a:extLst>
          </p:cNvPr>
          <p:cNvGraphicFramePr>
            <a:graphicFrameLocks noGrp="1"/>
          </p:cNvGraphicFramePr>
          <p:nvPr>
            <p:extLst>
              <p:ext uri="{D42A27DB-BD31-4B8C-83A1-F6EECF244321}">
                <p14:modId xmlns:p14="http://schemas.microsoft.com/office/powerpoint/2010/main" val="2402470374"/>
              </p:ext>
            </p:extLst>
          </p:nvPr>
        </p:nvGraphicFramePr>
        <p:xfrm>
          <a:off x="1257300" y="7663171"/>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630942"/>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OROSI 5ORP010 (Nero), </a:t>
            </a:r>
            <a:r>
              <a:rPr lang="fr-FR" sz="500" dirty="0" err="1"/>
              <a:t>Ref</a:t>
            </a:r>
            <a:r>
              <a:rPr lang="fr-FR" sz="500" dirty="0"/>
              <a:t>. 5ORP020 (</a:t>
            </a:r>
            <a:r>
              <a:rPr lang="it-IT" sz="500" dirty="0"/>
              <a:t>Sabbia</a:t>
            </a:r>
            <a:r>
              <a:rPr lang="fr-FR" sz="500" dirty="0"/>
              <a:t>)</a:t>
            </a:r>
            <a:r>
              <a:rPr lang="fr-FR" sz="500" dirty="0">
                <a:cs typeface="Calibri" panose="020F0502020204030204" pitchFamily="34" charset="0"/>
              </a:rPr>
              <a:t> </a:t>
            </a:r>
          </a:p>
          <a:p>
            <a:r>
              <a:rPr lang="fr-FR" sz="500" b="1" dirty="0">
                <a:latin typeface="+mj-lt"/>
              </a:rPr>
              <a:t>65%</a:t>
            </a:r>
            <a:r>
              <a:rPr lang="it-IT" sz="500" b="1" dirty="0"/>
              <a:t> Poliestere</a:t>
            </a:r>
            <a:r>
              <a:rPr lang="fr-FR" sz="500" b="1" dirty="0">
                <a:latin typeface="+mj-lt"/>
              </a:rPr>
              <a:t>, </a:t>
            </a:r>
            <a:r>
              <a:rPr lang="it-IT" sz="500" b="1" dirty="0">
                <a:latin typeface="+mj-lt"/>
              </a:rPr>
              <a:t>35% </a:t>
            </a:r>
            <a:r>
              <a:rPr lang="fr-FR" sz="500" b="1" dirty="0" err="1"/>
              <a:t>Cotone</a:t>
            </a:r>
            <a:r>
              <a:rPr lang="fr-FR" sz="500" b="1" dirty="0">
                <a:latin typeface="+mj-lt"/>
              </a:rPr>
              <a:t>, </a:t>
            </a:r>
            <a:r>
              <a:rPr lang="fr-FR" sz="500" b="1" dirty="0"/>
              <a:t>300g/m² </a:t>
            </a:r>
          </a:p>
          <a:p>
            <a:r>
              <a:rPr lang="fr-FR" sz="500" b="1" dirty="0" err="1"/>
              <a:t>Potenziamento</a:t>
            </a:r>
            <a:r>
              <a:rPr lang="fr-FR" sz="500" b="1" dirty="0"/>
              <a:t> : </a:t>
            </a:r>
            <a:r>
              <a:rPr lang="it-IT" sz="500" b="1" dirty="0"/>
              <a:t>100% Poliestere</a:t>
            </a:r>
            <a:endParaRPr lang="fr-FR" sz="500" b="1" dirty="0"/>
          </a:p>
          <a:p>
            <a:endParaRPr lang="fr-FR" sz="500" dirty="0">
              <a:latin typeface="+mj-lt"/>
            </a:endParaRPr>
          </a:p>
        </p:txBody>
      </p:sp>
      <p:grpSp>
        <p:nvGrpSpPr>
          <p:cNvPr id="21" name="Groupe 20"/>
          <p:cNvGrpSpPr/>
          <p:nvPr/>
        </p:nvGrpSpPr>
        <p:grpSpPr>
          <a:xfrm>
            <a:off x="143033" y="1371600"/>
            <a:ext cx="6552883" cy="5784507"/>
            <a:chOff x="981327" y="823363"/>
            <a:chExt cx="5400000" cy="6937918"/>
          </a:xfrm>
        </p:grpSpPr>
        <p:sp>
          <p:nvSpPr>
            <p:cNvPr id="22" name="Rectangle 21"/>
            <p:cNvSpPr/>
            <p:nvPr/>
          </p:nvSpPr>
          <p:spPr>
            <a:xfrm>
              <a:off x="981327" y="828716"/>
              <a:ext cx="5399999" cy="693256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5ORP010 (Nero), </a:t>
              </a:r>
              <a:r>
                <a:rPr lang="fr-FR" sz="600" dirty="0" err="1">
                  <a:latin typeface="Calibri"/>
                  <a:cs typeface="Calibri"/>
                </a:rPr>
                <a:t>Ref</a:t>
              </a:r>
              <a:r>
                <a:rPr lang="fr-FR" sz="600" dirty="0">
                  <a:latin typeface="Calibri"/>
                  <a:cs typeface="Calibri"/>
                </a:rPr>
                <a:t>. 5ORP020 (</a:t>
              </a:r>
              <a:r>
                <a:rPr lang="it-IT" sz="600" dirty="0">
                  <a:latin typeface="Calibri"/>
                  <a:cs typeface="Calibri"/>
                </a:rPr>
                <a:t>Sabbia</a:t>
              </a:r>
              <a:r>
                <a:rPr lang="fr-FR" sz="600" dirty="0">
                  <a:latin typeface="Calibri"/>
                  <a:cs typeface="Calibri"/>
                </a:rPr>
                <a:t>) </a:t>
              </a:r>
              <a:r>
                <a:rPr lang="en-GB" sz="600" dirty="0">
                  <a:latin typeface="Calibri"/>
                  <a:cs typeface="Calibri"/>
                </a:rPr>
                <a:t>- </a:t>
              </a:r>
              <a:r>
                <a:rPr lang="en-GB" sz="600" b="1" dirty="0" err="1">
                  <a:latin typeface="Calibri"/>
                  <a:cs typeface="Calibri"/>
                </a:rPr>
                <a:t>Digitare</a:t>
              </a:r>
              <a:r>
                <a:rPr lang="en-GB" sz="600" b="1" dirty="0">
                  <a:latin typeface="Calibri"/>
                  <a:cs typeface="Calibri"/>
                </a:rPr>
                <a:t> 2 </a:t>
              </a:r>
              <a:r>
                <a:rPr lang="en-GB" sz="600" b="1" dirty="0" err="1">
                  <a:latin typeface="Calibri"/>
                  <a:cs typeface="Calibri"/>
                </a:rPr>
                <a:t>Livello</a:t>
              </a:r>
              <a:r>
                <a:rPr lang="en-GB" sz="600" b="1" dirty="0">
                  <a:latin typeface="Calibri"/>
                  <a:cs typeface="Calibri"/>
                </a:rPr>
                <a:t> 0 </a:t>
              </a:r>
              <a:r>
                <a:rPr lang="en-GB" sz="600" dirty="0">
                  <a:latin typeface="Calibri"/>
                  <a:cs typeface="Calibri"/>
                </a:rPr>
                <a:t>(</a:t>
              </a:r>
              <a:r>
                <a:rPr lang="en-GB" sz="600" dirty="0" err="1">
                  <a:latin typeface="Calibri"/>
                  <a:cs typeface="Calibri"/>
                </a:rPr>
                <a:t>Applicabile</a:t>
              </a:r>
              <a:r>
                <a:rPr lang="en-GB" sz="600" dirty="0">
                  <a:latin typeface="Calibri"/>
                  <a:cs typeface="Calibri"/>
                </a:rPr>
                <a:t> con </a:t>
              </a:r>
              <a:r>
                <a:rPr lang="en-GB" sz="600" dirty="0" err="1">
                  <a:latin typeface="Calibri"/>
                  <a:cs typeface="Calibri"/>
                </a:rPr>
                <a:t>Ginocchiere</a:t>
              </a:r>
              <a:r>
                <a:rPr lang="en-GB" sz="600" dirty="0">
                  <a:latin typeface="Calibri"/>
                  <a:cs typeface="Calibri"/>
                </a:rPr>
                <a:t> </a:t>
              </a:r>
              <a:r>
                <a:rPr lang="en-GB" sz="600" dirty="0" err="1">
                  <a:latin typeface="Calibri"/>
                  <a:cs typeface="Calibri"/>
                </a:rPr>
                <a:t>rif</a:t>
              </a:r>
              <a:r>
                <a:rPr lang="en-GB" sz="600" dirty="0">
                  <a:latin typeface="Calibri"/>
                  <a:cs typeface="Calibri"/>
                </a:rPr>
                <a:t>. 8KNEE)</a:t>
              </a:r>
            </a:p>
            <a:p>
              <a:r>
                <a:rPr lang="en-GB" sz="600" dirty="0">
                  <a:latin typeface="Calibri" panose="020F0502020204030204" pitchFamily="34" charset="0"/>
                  <a:cs typeface="Calibri" panose="020F0502020204030204" pitchFamily="34" charset="0"/>
                </a:rPr>
                <a:t>                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Nessuna asciugatrice</a:t>
              </a:r>
            </a:p>
            <a:p>
              <a:r>
                <a:rPr lang="it-IT" sz="600" dirty="0">
                  <a:latin typeface="Calibri"/>
                  <a:cs typeface="Calibri"/>
                </a:rPr>
                <a:t>Non candeggiare, non lavare a secco.</a:t>
              </a:r>
            </a:p>
            <a:p>
              <a:r>
                <a:rPr lang="it-IT" sz="600" dirty="0">
                  <a:latin typeface="Calibri"/>
                  <a:cs typeface="Calibri"/>
                </a:rPr>
                <a:t>Stirare a temperatura media (inferiore a 110°C).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t>’</a:t>
              </a:r>
              <a:r>
                <a:rPr lang="it-IT" altLang="fr-FR" sz="600" dirty="0"/>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t>’</a:t>
              </a:r>
              <a:r>
                <a:rPr lang="it-IT" altLang="fr-FR" sz="600" dirty="0"/>
                <a:t>esposizione a eventuali rischi per le ginocchia. Quando indossato, il prodotto deve inserirsi senza difficoltà nella posizione preposta e rimanere in tale posizione per tutta la durata dell</a:t>
              </a:r>
              <a:r>
                <a:rPr lang="it-IT" altLang="en-US" sz="600" dirty="0"/>
                <a:t>’</a:t>
              </a:r>
              <a:r>
                <a:rPr lang="it-IT" altLang="fr-FR" sz="600" dirty="0"/>
                <a:t>utilizzo. Il lato con l</a:t>
              </a:r>
              <a:r>
                <a:rPr lang="it-IT" altLang="en-US" sz="600" dirty="0"/>
                <a:t>’</a:t>
              </a:r>
              <a:r>
                <a:rPr lang="it-IT" altLang="fr-FR" sz="600" dirty="0"/>
                <a:t>indicazione «INTERNO / INSIDE / INNERE / INTERIOR» deve essere a contatto del ginocchio. Una volta posizionato il prodotto, la freccia apposta sullo stesso dovrà essere rivolta verso l</a:t>
              </a:r>
              <a:r>
                <a:rPr lang="it-IT" altLang="en-US" sz="600" dirty="0"/>
                <a:t>’</a:t>
              </a:r>
              <a:r>
                <a:rPr lang="it-IT" altLang="fr-FR" sz="600" dirty="0"/>
                <a:t>alto.</a:t>
              </a:r>
              <a:r>
                <a:rPr lang="fr-FR" altLang="fr-FR" sz="600" dirty="0"/>
                <a:t> </a:t>
              </a:r>
              <a:endParaRPr lang="it-IT" sz="600" dirty="0">
                <a:latin typeface="Calibri"/>
                <a:cs typeface="Calibri"/>
              </a:endParaRPr>
            </a:p>
            <a:p>
              <a:r>
                <a:rPr lang="it-IT" sz="600" dirty="0"/>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p>
            <a:p>
              <a:r>
                <a:rPr lang="it-IT" sz="600" dirty="0"/>
                <a:t>Il ginocchio rimane in posizione nell'indumento durante i presupposti movimenti professionali (inginocchiarsi e spostarsi sulle ginocchia).</a:t>
              </a:r>
              <a:endParaRPr lang="fr-FR" sz="600" dirty="0"/>
            </a:p>
            <a:p>
              <a:endParaRPr lang="it-IT" sz="600" dirty="0"/>
            </a:p>
            <a:p>
              <a:pPr eaLnBrk="1" hangingPunct="1">
                <a:lnSpc>
                  <a:spcPct val="95000"/>
                </a:lnSpc>
              </a:pPr>
              <a:r>
                <a:rPr lang="it-IT" altLang="fr-FR" sz="600" b="1" dirty="0">
                  <a:latin typeface="Calibri"/>
                  <a:cs typeface="Calibri"/>
                </a:rPr>
                <a:t>Attenzione: </a:t>
              </a:r>
            </a:p>
            <a:p>
              <a:pPr eaLnBrk="1" hangingPunct="1">
                <a:lnSpc>
                  <a:spcPct val="95000"/>
                </a:lnSpc>
              </a:pPr>
              <a:r>
                <a:rPr lang="it-IT" altLang="fr-FR" sz="600" dirty="0"/>
                <a:t>Queste ginocchiere non garantiscono una protezione illimitata delle ginocchia nel corso d</a:t>
              </a:r>
              <a:r>
                <a:rPr lang="it-IT" altLang="en-US" sz="600" dirty="0"/>
                <a:t>’</a:t>
              </a:r>
              <a:r>
                <a:rPr lang="it-IT" altLang="fr-FR" sz="600" dirty="0"/>
                <a:t>esecuzione di lavori in ginocchio. Non vi sono protezioni </a:t>
              </a:r>
            </a:p>
            <a:p>
              <a:pPr>
                <a:lnSpc>
                  <a:spcPct val="95000"/>
                </a:lnSpc>
              </a:pPr>
              <a:r>
                <a:rPr lang="it-IT" altLang="fr-FR" sz="600" dirty="0"/>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t>o applicazioni in campo medico.</a:t>
              </a:r>
            </a:p>
            <a:p>
              <a:pPr>
                <a:lnSpc>
                  <a:spcPct val="95000"/>
                </a:lnSpc>
              </a:pPr>
              <a:r>
                <a:rPr lang="it-IT" altLang="fr-FR" sz="600" u="sng" dirty="0"/>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11867373"/>
              </p:ext>
            </p:extLst>
          </p:nvPr>
        </p:nvGraphicFramePr>
        <p:xfrm>
          <a:off x="1676400" y="7391400"/>
          <a:ext cx="4031701" cy="460547"/>
        </p:xfrm>
        <a:graphic>
          <a:graphicData uri="http://schemas.openxmlformats.org/drawingml/2006/table">
            <a:tbl>
              <a:tblPr firstRow="1" bandRow="1">
                <a:effectLst/>
                <a:tableStyleId>{5C22544A-7EE6-4342-B048-85BDC9FD1C3A}</a:tableStyleId>
              </a:tblPr>
              <a:tblGrid>
                <a:gridCol w="2048901">
                  <a:extLst>
                    <a:ext uri="{9D8B030D-6E8A-4147-A177-3AD203B41FA5}">
                      <a16:colId xmlns:a16="http://schemas.microsoft.com/office/drawing/2014/main" val="20000"/>
                    </a:ext>
                  </a:extLst>
                </a:gridCol>
                <a:gridCol w="1982800">
                  <a:extLst>
                    <a:ext uri="{9D8B030D-6E8A-4147-A177-3AD203B41FA5}">
                      <a16:colId xmlns:a16="http://schemas.microsoft.com/office/drawing/2014/main" val="20001"/>
                    </a:ext>
                  </a:extLst>
                </a:gridCol>
              </a:tblGrid>
              <a:tr h="9210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68438">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180000" cy="180000"/>
          </a:xfrm>
          <a:prstGeom prst="rect">
            <a:avLst/>
          </a:prstGeom>
        </p:spPr>
      </p:pic>
      <p:sp>
        <p:nvSpPr>
          <p:cNvPr id="24" name="ZoneTexte 23">
            <a:extLst>
              <a:ext uri="{FF2B5EF4-FFF2-40B4-BE49-F238E27FC236}">
                <a16:creationId xmlns:a16="http://schemas.microsoft.com/office/drawing/2014/main" id="{8CD3F17A-0B6D-4DD5-8849-9C258BDB3786}"/>
              </a:ext>
            </a:extLst>
          </p:cNvPr>
          <p:cNvSpPr txBox="1"/>
          <p:nvPr/>
        </p:nvSpPr>
        <p:spPr>
          <a:xfrm>
            <a:off x="2702566" y="67489"/>
            <a:ext cx="1452897" cy="276999"/>
          </a:xfrm>
          <a:prstGeom prst="rect">
            <a:avLst/>
          </a:prstGeom>
          <a:noFill/>
          <a:ln w="3175">
            <a:noFill/>
          </a:ln>
        </p:spPr>
        <p:txBody>
          <a:bodyPr wrap="none">
            <a:spAutoFit/>
          </a:bodyPr>
          <a:lstStyle/>
          <a:p>
            <a:pPr algn="ctr"/>
            <a:r>
              <a:rPr lang="it-IT" sz="1200" b="1" dirty="0"/>
              <a:t>Pantaloni</a:t>
            </a:r>
            <a:r>
              <a:rPr lang="en-GB" sz="1200" b="1" dirty="0"/>
              <a:t> OROSI</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pic>
        <p:nvPicPr>
          <p:cNvPr id="34" name="Image 33">
            <a:extLst>
              <a:ext uri="{FF2B5EF4-FFF2-40B4-BE49-F238E27FC236}">
                <a16:creationId xmlns:a16="http://schemas.microsoft.com/office/drawing/2014/main" id="{B6DE87B2-00FE-41E3-B2FD-A04C798F448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7106" y="8057776"/>
            <a:ext cx="681248" cy="1144657"/>
          </a:xfrm>
          <a:prstGeom prst="rect">
            <a:avLst/>
          </a:prstGeom>
        </p:spPr>
      </p:pic>
      <p:pic>
        <p:nvPicPr>
          <p:cNvPr id="35" name="Image 34" descr="Une image contenant bâtiment, table, fenêtre&#10;&#10;Description générée automatiquement">
            <a:extLst>
              <a:ext uri="{FF2B5EF4-FFF2-40B4-BE49-F238E27FC236}">
                <a16:creationId xmlns:a16="http://schemas.microsoft.com/office/drawing/2014/main" id="{C9064985-C6E7-4567-8DCE-CD4DD6774CFF}"/>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382260" y="3200400"/>
            <a:ext cx="1570740" cy="304800"/>
          </a:xfrm>
          <a:prstGeom prst="rect">
            <a:avLst/>
          </a:prstGeom>
        </p:spPr>
      </p:pic>
      <p:sp>
        <p:nvSpPr>
          <p:cNvPr id="18" name="ZoneTexte 17">
            <a:extLst>
              <a:ext uri="{FF2B5EF4-FFF2-40B4-BE49-F238E27FC236}">
                <a16:creationId xmlns:a16="http://schemas.microsoft.com/office/drawing/2014/main" id="{9FBA9358-B3F4-422F-A8FD-E9A874D5B031}"/>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20" name="Tableau 19">
            <a:extLst>
              <a:ext uri="{FF2B5EF4-FFF2-40B4-BE49-F238E27FC236}">
                <a16:creationId xmlns:a16="http://schemas.microsoft.com/office/drawing/2014/main" id="{C332CCF1-B989-4269-809E-C019A9E2F292}"/>
              </a:ext>
            </a:extLst>
          </p:cNvPr>
          <p:cNvGraphicFramePr>
            <a:graphicFrameLocks noGrp="1"/>
          </p:cNvGraphicFramePr>
          <p:nvPr>
            <p:extLst>
              <p:ext uri="{D42A27DB-BD31-4B8C-83A1-F6EECF244321}">
                <p14:modId xmlns:p14="http://schemas.microsoft.com/office/powerpoint/2010/main" val="2989674455"/>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Spodnie</a:t>
            </a:r>
            <a:r>
              <a:rPr lang="en-GB" sz="500" dirty="0">
                <a:solidFill>
                  <a:srgbClr val="000000"/>
                </a:solidFill>
                <a:cs typeface="Calibri"/>
              </a:rPr>
              <a:t> </a:t>
            </a:r>
            <a:r>
              <a:rPr lang="fr-FR" sz="500" dirty="0"/>
              <a:t>OROSI 5ORP010 (</a:t>
            </a:r>
            <a:r>
              <a:rPr lang="fr-FR" sz="500" dirty="0" err="1"/>
              <a:t>Czarny</a:t>
            </a:r>
            <a:r>
              <a:rPr lang="fr-FR" sz="500" dirty="0"/>
              <a:t>), </a:t>
            </a:r>
            <a:r>
              <a:rPr lang="fr-FR" sz="500" dirty="0" err="1"/>
              <a:t>Ref</a:t>
            </a:r>
            <a:r>
              <a:rPr lang="fr-FR" sz="500" dirty="0"/>
              <a:t>. 5ORP020 (</a:t>
            </a:r>
            <a:r>
              <a:rPr lang="it-IT" sz="500" dirty="0"/>
              <a:t>Piasek</a:t>
            </a:r>
            <a:r>
              <a:rPr lang="fr-FR" sz="500" dirty="0"/>
              <a:t>)</a:t>
            </a:r>
            <a:r>
              <a:rPr lang="fr-FR" sz="500" dirty="0">
                <a:cs typeface="Calibri" panose="020F0502020204030204" pitchFamily="34" charset="0"/>
              </a:rPr>
              <a:t> </a:t>
            </a:r>
          </a:p>
          <a:p>
            <a:pPr>
              <a:defRPr/>
            </a:pPr>
            <a:r>
              <a:rPr lang="en-US" sz="500" b="1" dirty="0" err="1">
                <a:solidFill>
                  <a:srgbClr val="000000"/>
                </a:solidFill>
                <a:cs typeface="Calibri"/>
              </a:rPr>
              <a:t>Poliester</a:t>
            </a:r>
            <a:r>
              <a:rPr lang="en-US" sz="500" b="1" dirty="0">
                <a:solidFill>
                  <a:srgbClr val="000000"/>
                </a:solidFill>
                <a:cs typeface="Calibri"/>
              </a:rPr>
              <a:t> </a:t>
            </a:r>
            <a:r>
              <a:rPr lang="en-US" sz="500" b="1" dirty="0">
                <a:solidFill>
                  <a:srgbClr val="000000"/>
                </a:solidFill>
                <a:latin typeface="+mj-lt"/>
                <a:cs typeface="Calibri"/>
              </a:rPr>
              <a:t>65%, </a:t>
            </a:r>
            <a:r>
              <a:rPr lang="en-US" sz="500" b="1" dirty="0" err="1">
                <a:solidFill>
                  <a:srgbClr val="000000"/>
                </a:solidFill>
                <a:cs typeface="Calibri"/>
              </a:rPr>
              <a:t>Bawełna</a:t>
            </a:r>
            <a:r>
              <a:rPr lang="en-US" sz="500" b="1" dirty="0">
                <a:solidFill>
                  <a:srgbClr val="000000"/>
                </a:solidFill>
                <a:cs typeface="Calibri"/>
              </a:rPr>
              <a:t> </a:t>
            </a:r>
            <a:r>
              <a:rPr lang="en-US" sz="500" b="1" dirty="0">
                <a:solidFill>
                  <a:srgbClr val="000000"/>
                </a:solidFill>
                <a:latin typeface="+mj-lt"/>
                <a:cs typeface="Calibri"/>
              </a:rPr>
              <a:t>35%</a:t>
            </a:r>
            <a:r>
              <a:rPr lang="en-GB" sz="500" b="1" dirty="0">
                <a:solidFill>
                  <a:srgbClr val="000000"/>
                </a:solidFill>
                <a:latin typeface="+mj-lt"/>
                <a:cs typeface="Calibri"/>
              </a:rPr>
              <a:t>, 24</a:t>
            </a:r>
            <a:r>
              <a:rPr kumimoji="0" lang="en-GB" sz="500" b="1" i="0" u="none" strike="noStrike" kern="1200" cap="none" spc="0" normalizeH="0" baseline="0" noProof="0" dirty="0">
                <a:ln>
                  <a:noFill/>
                </a:ln>
                <a:solidFill>
                  <a:srgbClr val="000000"/>
                </a:solidFill>
                <a:effectLst/>
                <a:uLnTx/>
                <a:uFillTx/>
                <a:latin typeface="+mj-lt"/>
                <a:ea typeface="+mn-ea"/>
                <a:cs typeface="Calibri"/>
              </a:rPr>
              <a:t>0 g/m²</a:t>
            </a:r>
          </a:p>
          <a:p>
            <a:pPr lvl="0">
              <a:defRPr/>
            </a:pPr>
            <a:r>
              <a:rPr lang="fr-FR" altLang="fr-FR" sz="500" b="1" dirty="0">
                <a:solidFill>
                  <a:srgbClr val="000000"/>
                </a:solidFill>
                <a:latin typeface="+mj-lt"/>
                <a:cs typeface="Calibri"/>
              </a:rPr>
              <a:t>W</a:t>
            </a:r>
            <a:r>
              <a:rPr lang="pl-PL" altLang="fr-FR" sz="500" b="1" dirty="0">
                <a:solidFill>
                  <a:srgbClr val="000000"/>
                </a:solidFill>
                <a:latin typeface="+mj-lt"/>
                <a:cs typeface="Calibri"/>
              </a:rPr>
              <a:t>zmacniający</a:t>
            </a:r>
            <a:r>
              <a:rPr lang="fr-FR" altLang="fr-FR" sz="500" b="1" dirty="0">
                <a:solidFill>
                  <a:srgbClr val="000000"/>
                </a:solidFill>
                <a:latin typeface="+mj-lt"/>
                <a:cs typeface="Calibri"/>
              </a:rPr>
              <a:t> : 100% </a:t>
            </a:r>
            <a:r>
              <a:rPr lang="en-US" sz="500" b="1" dirty="0" err="1">
                <a:solidFill>
                  <a:srgbClr val="000000"/>
                </a:solidFill>
                <a:cs typeface="Calibri"/>
              </a:rPr>
              <a:t>Poliester</a:t>
            </a:r>
            <a:endParaRPr lang="en-GB" sz="500" b="1" dirty="0">
              <a:solidFill>
                <a:srgbClr val="000000"/>
              </a:solidFill>
              <a:latin typeface="+mj-lt"/>
              <a:cs typeface="Calibri"/>
            </a:endParaRPr>
          </a:p>
        </p:txBody>
      </p:sp>
      <p:sp>
        <p:nvSpPr>
          <p:cNvPr id="22" name="Rectangle 21"/>
          <p:cNvSpPr/>
          <p:nvPr/>
        </p:nvSpPr>
        <p:spPr>
          <a:xfrm>
            <a:off x="188800" y="1496616"/>
            <a:ext cx="6552568" cy="5616922"/>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solidFill>
                  <a:srgbClr val="000000"/>
                </a:solidFill>
                <a:latin typeface="Calibri"/>
                <a:cs typeface="Calibri"/>
              </a:rPr>
              <a:t>5ORP010 (</a:t>
            </a:r>
            <a:r>
              <a:rPr lang="fr-FR" sz="600" dirty="0" err="1">
                <a:solidFill>
                  <a:srgbClr val="000000"/>
                </a:solidFill>
                <a:latin typeface="Calibri"/>
                <a:cs typeface="Calibri"/>
              </a:rPr>
              <a:t>Czarny</a:t>
            </a:r>
            <a:r>
              <a:rPr lang="fr-FR" sz="600" dirty="0">
                <a:solidFill>
                  <a:srgbClr val="000000"/>
                </a:solidFill>
                <a:latin typeface="Calibri"/>
                <a:cs typeface="Calibri"/>
              </a:rPr>
              <a:t>), </a:t>
            </a:r>
            <a:r>
              <a:rPr lang="fr-FR" sz="600" dirty="0" err="1">
                <a:solidFill>
                  <a:srgbClr val="000000"/>
                </a:solidFill>
                <a:latin typeface="Calibri"/>
                <a:cs typeface="Calibri"/>
              </a:rPr>
              <a:t>Ref</a:t>
            </a:r>
            <a:r>
              <a:rPr lang="fr-FR" sz="600" dirty="0">
                <a:solidFill>
                  <a:srgbClr val="000000"/>
                </a:solidFill>
                <a:latin typeface="Calibri"/>
                <a:cs typeface="Calibri"/>
              </a:rPr>
              <a:t>. 5ORP020 (</a:t>
            </a:r>
            <a:r>
              <a:rPr lang="it-IT" sz="600" dirty="0">
                <a:solidFill>
                  <a:srgbClr val="000000"/>
                </a:solidFill>
                <a:latin typeface="Calibri"/>
                <a:cs typeface="Calibri"/>
              </a:rPr>
              <a:t>Piasek</a:t>
            </a:r>
            <a:r>
              <a:rPr lang="fr-FR" sz="600" dirty="0">
                <a:solidFill>
                  <a:srgbClr val="000000"/>
                </a:solidFill>
                <a:latin typeface="Calibri"/>
                <a:cs typeface="Calibri"/>
              </a:rPr>
              <a:t>) </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pl-PL" sz="600" dirty="0">
                <a:solidFill>
                  <a:srgbClr val="000000"/>
                </a:solidFill>
                <a:latin typeface="Calibri"/>
                <a:cs typeface="Calibri"/>
              </a:rPr>
              <a:t>Bez suszarki</a:t>
            </a:r>
          </a:p>
          <a:p>
            <a:r>
              <a:rPr lang="pl-PL" sz="600" dirty="0">
                <a:solidFill>
                  <a:srgbClr val="000000"/>
                </a:solidFill>
                <a:latin typeface="Calibri"/>
                <a:cs typeface="Calibri"/>
              </a:rPr>
              <a:t>Nie wybielać, nie czyścić chemicznie.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110°C).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zwolnij</a:t>
            </a:r>
            <a:r>
              <a:rPr lang="en-US" sz="600" dirty="0">
                <a:solidFill>
                  <a:srgbClr val="000000"/>
                </a:solidFill>
                <a:latin typeface="Calibri"/>
                <a:cs typeface="Calibri"/>
              </a:rPr>
              <a:t> </a:t>
            </a:r>
            <a:r>
              <a:rPr lang="en-US" sz="600" dirty="0" err="1">
                <a:solidFill>
                  <a:srgbClr val="000000"/>
                </a:solidFill>
                <a:latin typeface="Calibri"/>
                <a:cs typeface="Calibri"/>
              </a:rPr>
              <a:t>krawędzie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utrzymuje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swoim</a:t>
            </a:r>
            <a:r>
              <a:rPr lang="en-US" sz="600" dirty="0">
                <a:solidFill>
                  <a:srgbClr val="000000"/>
                </a:solidFill>
                <a:latin typeface="Calibri"/>
                <a:cs typeface="Calibri"/>
              </a:rPr>
              <a:t> </a:t>
            </a:r>
            <a:r>
              <a:rPr lang="en-US" sz="600" dirty="0" err="1">
                <a:solidFill>
                  <a:srgbClr val="000000"/>
                </a:solidFill>
                <a:latin typeface="Calibri"/>
                <a:cs typeface="Calibri"/>
              </a:rPr>
              <a:t>miejscu</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ruchów</a:t>
            </a:r>
            <a:r>
              <a:rPr lang="en-US" sz="600" dirty="0">
                <a:solidFill>
                  <a:srgbClr val="000000"/>
                </a:solidFill>
                <a:latin typeface="Calibri"/>
                <a:cs typeface="Calibri"/>
              </a:rPr>
              <a:t> </a:t>
            </a:r>
            <a:r>
              <a:rPr lang="en-US" sz="600" dirty="0" err="1">
                <a:solidFill>
                  <a:srgbClr val="000000"/>
                </a:solidFill>
                <a:latin typeface="Calibri"/>
                <a:cs typeface="Calibri"/>
              </a:rPr>
              <a:t>wykonywanych</a:t>
            </a:r>
            <a:r>
              <a:rPr lang="en-US" sz="600" dirty="0">
                <a:solidFill>
                  <a:srgbClr val="000000"/>
                </a:solidFill>
                <a:latin typeface="Calibri"/>
                <a:cs typeface="Calibri"/>
              </a:rPr>
              <a:t> </a:t>
            </a:r>
            <a:r>
              <a:rPr lang="en-US" sz="600" dirty="0" err="1">
                <a:solidFill>
                  <a:srgbClr val="000000"/>
                </a:solidFill>
                <a:latin typeface="Calibri"/>
                <a:cs typeface="Calibri"/>
              </a:rPr>
              <a:t>przez</a:t>
            </a:r>
            <a:r>
              <a:rPr lang="en-US" sz="600" dirty="0">
                <a:solidFill>
                  <a:srgbClr val="000000"/>
                </a:solidFill>
                <a:latin typeface="Calibri"/>
                <a:cs typeface="Calibri"/>
              </a:rPr>
              <a:t> </a:t>
            </a:r>
            <a:r>
              <a:rPr lang="en-US" sz="600" dirty="0" err="1">
                <a:solidFill>
                  <a:srgbClr val="000000"/>
                </a:solidFill>
                <a:latin typeface="Calibri"/>
                <a:cs typeface="Calibri"/>
              </a:rPr>
              <a:t>użytkownika</a:t>
            </a:r>
            <a:r>
              <a:rPr lang="en-US" sz="600" dirty="0">
                <a:solidFill>
                  <a:srgbClr val="000000"/>
                </a:solidFill>
                <a:latin typeface="Calibri"/>
                <a:cs typeface="Calibri"/>
              </a:rPr>
              <a:t> w </a:t>
            </a:r>
            <a:r>
              <a:rPr lang="en-US" sz="600" dirty="0" err="1">
                <a:solidFill>
                  <a:srgbClr val="000000"/>
                </a:solidFill>
                <a:latin typeface="Calibri"/>
                <a:cs typeface="Calibri"/>
              </a:rPr>
              <a:t>trakcie</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klękanie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poruszanie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kolanach</a:t>
            </a:r>
            <a:r>
              <a:rPr lang="en-US" sz="600" dirty="0">
                <a:solidFill>
                  <a:srgbClr val="000000"/>
                </a:solidFill>
                <a:latin typeface="Calibri"/>
                <a:cs typeface="Calibri"/>
              </a:rPr>
              <a:t>). </a:t>
            </a:r>
          </a:p>
          <a:p>
            <a:endParaRPr lang="en-US" sz="600" dirty="0">
              <a:solidFill>
                <a:srgbClr val="000000"/>
              </a:solidFill>
              <a:latin typeface="Calibri"/>
              <a:cs typeface="Calibri"/>
            </a:endParaRPr>
          </a:p>
          <a:p>
            <a:pPr eaLnBrk="1" hangingPunct="1">
              <a:lnSpc>
                <a:spcPct val="90000"/>
              </a:lnSpc>
            </a:pPr>
            <a:r>
              <a:rPr lang="pl-PL" altLang="fr-FR" sz="600" b="1" dirty="0">
                <a:solidFill>
                  <a:srgbClr val="000000"/>
                </a:solidFill>
                <a:latin typeface="Calibri"/>
                <a:cs typeface="Calibri"/>
              </a:rPr>
              <a:t>Ostrzeżenie</a:t>
            </a:r>
            <a:r>
              <a:rPr lang="pl-PL" altLang="fr-FR" sz="600" u="sng" dirty="0"/>
              <a:t>:</a:t>
            </a:r>
            <a:r>
              <a:rPr lang="pl-PL" altLang="fr-FR" sz="600" dirty="0"/>
              <a:t> </a:t>
            </a:r>
            <a:endParaRPr lang="fr-FR" altLang="fr-FR" sz="600" dirty="0"/>
          </a:p>
          <a:p>
            <a:pPr eaLnBrk="1" hangingPunct="1">
              <a:lnSpc>
                <a:spcPct val="90000"/>
              </a:lnSpc>
            </a:pPr>
            <a:r>
              <a:rPr lang="fr-FR" altLang="fr-FR" sz="600" dirty="0"/>
              <a:t>N</a:t>
            </a:r>
            <a:r>
              <a:rPr lang="pl-PL" altLang="fr-FR" sz="600" dirty="0"/>
              <a:t>akolanniki nie zapewniają nieograniczonej ochrony kolan; żaden z dostępnych środków ochrony indywidualnej nie zapewnia całkowitej ochrony </a:t>
            </a:r>
            <a:endParaRPr lang="fr-FR" altLang="fr-FR" sz="600" dirty="0"/>
          </a:p>
          <a:p>
            <a:pPr>
              <a:lnSpc>
                <a:spcPct val="90000"/>
              </a:lnSpc>
            </a:pPr>
            <a:r>
              <a:rPr lang="pl-PL" altLang="fr-FR" sz="600" dirty="0"/>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t> </a:t>
            </a:r>
            <a:r>
              <a:rPr lang="en-US" sz="600" dirty="0" err="1"/>
              <a:t>lub</a:t>
            </a:r>
            <a:r>
              <a:rPr lang="en-US" sz="600" dirty="0"/>
              <a:t> </a:t>
            </a:r>
            <a:r>
              <a:rPr lang="en-US" sz="600" dirty="0" err="1"/>
              <a:t>zastosowania</a:t>
            </a:r>
            <a:r>
              <a:rPr lang="en-US" sz="600" dirty="0"/>
              <a:t> </a:t>
            </a:r>
            <a:r>
              <a:rPr lang="en-US" sz="600" dirty="0" err="1"/>
              <a:t>medyczne</a:t>
            </a:r>
            <a:r>
              <a:rPr lang="en-US" sz="600" dirty="0"/>
              <a:t>.</a:t>
            </a:r>
            <a:r>
              <a:rPr lang="en-US" sz="600" dirty="0">
                <a:latin typeface="+mj-lt"/>
              </a:rPr>
              <a:t> </a:t>
            </a:r>
            <a:r>
              <a:rPr lang="pl-PL" altLang="fr-FR" sz="600" u="sng" dirty="0">
                <a:solidFill>
                  <a:srgbClr val="222222"/>
                </a:solidFill>
                <a:latin typeface="+mj-lt"/>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mj-lt"/>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56111728"/>
              </p:ext>
            </p:extLst>
          </p:nvPr>
        </p:nvGraphicFramePr>
        <p:xfrm>
          <a:off x="1676400" y="7223488"/>
          <a:ext cx="4065867" cy="601216"/>
        </p:xfrm>
        <a:graphic>
          <a:graphicData uri="http://schemas.openxmlformats.org/drawingml/2006/table">
            <a:tbl>
              <a:tblPr firstRow="1" bandRow="1">
                <a:effectLst/>
                <a:tableStyleId>{5C22544A-7EE6-4342-B048-85BDC9FD1C3A}</a:tableStyleId>
              </a:tblPr>
              <a:tblGrid>
                <a:gridCol w="2018925">
                  <a:extLst>
                    <a:ext uri="{9D8B030D-6E8A-4147-A177-3AD203B41FA5}">
                      <a16:colId xmlns:a16="http://schemas.microsoft.com/office/drawing/2014/main" val="20000"/>
                    </a:ext>
                  </a:extLst>
                </a:gridCol>
                <a:gridCol w="2046942">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75" y="1905000"/>
            <a:ext cx="180000" cy="180000"/>
          </a:xfrm>
          <a:prstGeom prst="rect">
            <a:avLst/>
          </a:prstGeom>
        </p:spPr>
      </p:pic>
      <p:sp>
        <p:nvSpPr>
          <p:cNvPr id="21" name="ZoneTexte 20">
            <a:extLst>
              <a:ext uri="{FF2B5EF4-FFF2-40B4-BE49-F238E27FC236}">
                <a16:creationId xmlns:a16="http://schemas.microsoft.com/office/drawing/2014/main" id="{98620D63-5EDB-4848-9D5B-39FF09A1313D}"/>
              </a:ext>
            </a:extLst>
          </p:cNvPr>
          <p:cNvSpPr txBox="1"/>
          <p:nvPr/>
        </p:nvSpPr>
        <p:spPr>
          <a:xfrm>
            <a:off x="2745047" y="67489"/>
            <a:ext cx="1367939" cy="276999"/>
          </a:xfrm>
          <a:prstGeom prst="rect">
            <a:avLst/>
          </a:prstGeom>
          <a:noFill/>
          <a:ln w="3175">
            <a:noFill/>
          </a:ln>
        </p:spPr>
        <p:txBody>
          <a:bodyPr wrap="none">
            <a:spAutoFit/>
          </a:bodyPr>
          <a:lstStyle/>
          <a:p>
            <a:pPr algn="ctr"/>
            <a:r>
              <a:rPr lang="it-IT" sz="1200" b="1" dirty="0"/>
              <a:t>Spodnie</a:t>
            </a:r>
            <a:r>
              <a:rPr lang="en-GB" sz="1200" b="1" dirty="0"/>
              <a:t> OROSI</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pic>
        <p:nvPicPr>
          <p:cNvPr id="42" name="Image 41">
            <a:extLst>
              <a:ext uri="{FF2B5EF4-FFF2-40B4-BE49-F238E27FC236}">
                <a16:creationId xmlns:a16="http://schemas.microsoft.com/office/drawing/2014/main" id="{6AB4498B-1D3B-40E6-8679-D0393EFE9A7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7442" y="7924800"/>
            <a:ext cx="681248" cy="1144657"/>
          </a:xfrm>
          <a:prstGeom prst="rect">
            <a:avLst/>
          </a:prstGeom>
        </p:spPr>
      </p:pic>
      <p:pic>
        <p:nvPicPr>
          <p:cNvPr id="43" name="Image 42" descr="Une image contenant bâtiment, table, fenêtre&#10;&#10;Description générée automatiquement">
            <a:extLst>
              <a:ext uri="{FF2B5EF4-FFF2-40B4-BE49-F238E27FC236}">
                <a16:creationId xmlns:a16="http://schemas.microsoft.com/office/drawing/2014/main" id="{F0932391-1FCF-4DFA-8997-EEBDAD7D6C67}"/>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397514" y="3276600"/>
            <a:ext cx="1479285" cy="287170"/>
          </a:xfrm>
          <a:prstGeom prst="rect">
            <a:avLst/>
          </a:prstGeom>
        </p:spPr>
      </p:pic>
      <p:sp>
        <p:nvSpPr>
          <p:cNvPr id="18" name="ZoneTexte 17">
            <a:extLst>
              <a:ext uri="{FF2B5EF4-FFF2-40B4-BE49-F238E27FC236}">
                <a16:creationId xmlns:a16="http://schemas.microsoft.com/office/drawing/2014/main" id="{52DA1400-4F2E-4CED-A761-DEDCE68553F5}"/>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9" name="Tableau 18">
            <a:extLst>
              <a:ext uri="{FF2B5EF4-FFF2-40B4-BE49-F238E27FC236}">
                <a16:creationId xmlns:a16="http://schemas.microsoft.com/office/drawing/2014/main" id="{83D39B01-C193-4026-846C-4F6986F2B66F}"/>
              </a:ext>
            </a:extLst>
          </p:cNvPr>
          <p:cNvGraphicFramePr>
            <a:graphicFrameLocks noGrp="1"/>
          </p:cNvGraphicFramePr>
          <p:nvPr>
            <p:extLst>
              <p:ext uri="{D42A27DB-BD31-4B8C-83A1-F6EECF244321}">
                <p14:modId xmlns:p14="http://schemas.microsoft.com/office/powerpoint/2010/main" val="3323548654"/>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767733"/>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OROSI 5ORP010 (</a:t>
            </a:r>
            <a:r>
              <a:rPr lang="fr-FR" sz="600" dirty="0" err="1">
                <a:solidFill>
                  <a:srgbClr val="000000"/>
                </a:solidFill>
                <a:latin typeface="Calibri"/>
                <a:cs typeface="Calibri"/>
              </a:rPr>
              <a:t>Preto</a:t>
            </a:r>
            <a:r>
              <a:rPr lang="fr-FR" sz="600" dirty="0">
                <a:solidFill>
                  <a:srgbClr val="000000"/>
                </a:solidFill>
                <a:latin typeface="Calibri"/>
                <a:cs typeface="Calibri"/>
              </a:rPr>
              <a:t>), </a:t>
            </a:r>
            <a:r>
              <a:rPr lang="fr-FR" sz="600" dirty="0" err="1">
                <a:solidFill>
                  <a:srgbClr val="000000"/>
                </a:solidFill>
                <a:latin typeface="Calibri"/>
                <a:cs typeface="Calibri"/>
              </a:rPr>
              <a:t>Ref</a:t>
            </a:r>
            <a:r>
              <a:rPr lang="fr-FR" sz="600" dirty="0">
                <a:solidFill>
                  <a:srgbClr val="000000"/>
                </a:solidFill>
                <a:latin typeface="Calibri"/>
                <a:cs typeface="Calibri"/>
              </a:rPr>
              <a:t>. 5ORP020 (</a:t>
            </a:r>
            <a:r>
              <a:rPr lang="it-IT" sz="600" dirty="0">
                <a:solidFill>
                  <a:srgbClr val="000000"/>
                </a:solidFill>
                <a:latin typeface="Calibri"/>
                <a:cs typeface="Calibri"/>
              </a:rPr>
              <a:t>Areia</a:t>
            </a:r>
            <a:r>
              <a:rPr lang="fr-FR" sz="600" dirty="0">
                <a:solidFill>
                  <a:srgbClr val="000000"/>
                </a:solidFill>
                <a:latin typeface="Calibri"/>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BR" sz="600" dirty="0">
                <a:solidFill>
                  <a:srgbClr val="000000"/>
                </a:solidFill>
                <a:latin typeface="Calibri"/>
                <a:cs typeface="Calibri"/>
              </a:rPr>
              <a:t>Nenhuma máquina de secagem</a:t>
            </a:r>
          </a:p>
          <a:p>
            <a:r>
              <a:rPr lang="pt-BR" sz="600" dirty="0">
                <a:solidFill>
                  <a:srgbClr val="000000"/>
                </a:solidFill>
                <a:latin typeface="Calibri"/>
                <a:cs typeface="Calibri"/>
              </a:rPr>
              <a:t>Não usar lixívia, não lavar a seco.</a:t>
            </a:r>
          </a:p>
          <a:p>
            <a:r>
              <a:rPr lang="pt-PT" sz="600" dirty="0">
                <a:solidFill>
                  <a:srgbClr val="000000"/>
                </a:solidFill>
                <a:latin typeface="Calibri"/>
                <a:cs typeface="Calibri"/>
              </a:rPr>
              <a:t>Engomar a uma temperatura média (inferior a 110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pt-BR" sz="600" dirty="0">
                <a:solidFill>
                  <a:srgbClr val="000000"/>
                </a:solidFill>
                <a:latin typeface="Calibri"/>
                <a:cs typeface="Calibri"/>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p>
          <a:p>
            <a:r>
              <a:rPr lang="pt-PT" sz="600" dirty="0"/>
              <a:t>A joelheira permanece no sítio correto na roupa durante os movimentos profissionais supostos (ajoelhar e deslocar sobre os joelhos)</a:t>
            </a:r>
          </a:p>
          <a:p>
            <a:endParaRPr lang="pt-PT" sz="600" dirty="0"/>
          </a:p>
          <a:p>
            <a:pPr eaLnBrk="1" hangingPunct="1">
              <a:lnSpc>
                <a:spcPct val="90000"/>
              </a:lnSpc>
            </a:pPr>
            <a:r>
              <a:rPr lang="pt-PT" altLang="fr-FR" sz="600" b="1" dirty="0">
                <a:solidFill>
                  <a:srgbClr val="000000"/>
                </a:solidFill>
                <a:latin typeface="Calibri"/>
                <a:cs typeface="Calibri"/>
              </a:rPr>
              <a:t>Atenção</a:t>
            </a:r>
            <a:r>
              <a:rPr lang="pt-PT" altLang="fr-FR" sz="600" dirty="0"/>
              <a:t>: </a:t>
            </a:r>
          </a:p>
          <a:p>
            <a:pPr eaLnBrk="1" hangingPunct="1">
              <a:lnSpc>
                <a:spcPct val="90000"/>
              </a:lnSpc>
            </a:pPr>
            <a:r>
              <a:rPr lang="pt-PT" altLang="fr-FR" sz="600" dirty="0"/>
              <a:t>Estas joelheiras não oferecem protecção ilimitada dos joelhos durante as tarefas executadas de joelhos. Nenhum equipamento de protecção </a:t>
            </a:r>
          </a:p>
          <a:p>
            <a:pPr>
              <a:lnSpc>
                <a:spcPct val="90000"/>
              </a:lnSpc>
            </a:pPr>
            <a:r>
              <a:rPr lang="pt-PT" altLang="fr-FR" sz="600" dirty="0"/>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t>ou aplicações médicas.</a:t>
            </a:r>
          </a:p>
          <a:p>
            <a:pPr>
              <a:lnSpc>
                <a:spcPct val="90000"/>
              </a:lnSpc>
            </a:pPr>
            <a:r>
              <a:rPr lang="pt-PT" altLang="fr-FR" sz="600" u="sng" dirty="0"/>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p>
          <a:p>
            <a:pPr eaLnBrk="1" hangingPunct="1">
              <a:lnSpc>
                <a:spcPct val="90000"/>
              </a:lnSpc>
            </a:pPr>
            <a:endParaRPr lang="pt-PT"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779167330"/>
              </p:ext>
            </p:extLst>
          </p:nvPr>
        </p:nvGraphicFramePr>
        <p:xfrm>
          <a:off x="1657238" y="7171780"/>
          <a:ext cx="4070024" cy="509776"/>
        </p:xfrm>
        <a:graphic>
          <a:graphicData uri="http://schemas.openxmlformats.org/drawingml/2006/table">
            <a:tbl>
              <a:tblPr firstRow="1" bandRow="1">
                <a:effectLst/>
                <a:tableStyleId>{5C22544A-7EE6-4342-B048-85BDC9FD1C3A}</a:tableStyleId>
              </a:tblPr>
              <a:tblGrid>
                <a:gridCol w="2101551">
                  <a:extLst>
                    <a:ext uri="{9D8B030D-6E8A-4147-A177-3AD203B41FA5}">
                      <a16:colId xmlns:a16="http://schemas.microsoft.com/office/drawing/2014/main" val="20000"/>
                    </a:ext>
                  </a:extLst>
                </a:gridCol>
                <a:gridCol w="1968473">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8" name="ZoneTexte 47"/>
          <p:cNvSpPr txBox="1"/>
          <p:nvPr/>
        </p:nvSpPr>
        <p:spPr>
          <a:xfrm>
            <a:off x="116632" y="609600"/>
            <a:ext cx="22455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OROSI 5ORP010 (</a:t>
            </a:r>
            <a:r>
              <a:rPr lang="fr-FR" sz="500" dirty="0" err="1"/>
              <a:t>Preto</a:t>
            </a:r>
            <a:r>
              <a:rPr lang="fr-FR" sz="500" dirty="0"/>
              <a:t>), </a:t>
            </a:r>
            <a:r>
              <a:rPr lang="fr-FR" sz="500" dirty="0" err="1"/>
              <a:t>Ref</a:t>
            </a:r>
            <a:r>
              <a:rPr lang="fr-FR" sz="500" dirty="0"/>
              <a:t>. 5ORP020 (</a:t>
            </a:r>
            <a:r>
              <a:rPr lang="it-IT" sz="500" dirty="0"/>
              <a:t>Areia</a:t>
            </a:r>
            <a:r>
              <a:rPr lang="fr-FR" sz="500" dirty="0"/>
              <a:t>)</a:t>
            </a:r>
            <a:r>
              <a:rPr lang="fr-FR" sz="500" dirty="0">
                <a:cs typeface="Calibri" panose="020F0502020204030204" pitchFamily="34" charset="0"/>
              </a:rPr>
              <a:t> </a:t>
            </a:r>
            <a:endParaRPr lang="en-GB" sz="500" dirty="0">
              <a:solidFill>
                <a:srgbClr val="000000"/>
              </a:solidFill>
              <a:cs typeface="Calibri"/>
            </a:endParaRPr>
          </a:p>
          <a:p>
            <a:pPr>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65%</a:t>
            </a:r>
            <a:r>
              <a:rPr lang="pt-PT" sz="500" b="1" dirty="0">
                <a:solidFill>
                  <a:srgbClr val="000000"/>
                </a:solidFill>
                <a:cs typeface="Calibri"/>
              </a:rPr>
              <a:t> Poliéster</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kumimoji="0" lang="pt-PT" sz="500" b="1" i="0" u="none" strike="noStrike" kern="1200" cap="none" spc="0" normalizeH="0" baseline="0" noProof="0" dirty="0">
                <a:ln>
                  <a:noFill/>
                </a:ln>
                <a:solidFill>
                  <a:srgbClr val="000000"/>
                </a:solidFill>
                <a:effectLst/>
                <a:uLnTx/>
                <a:uFillTx/>
                <a:latin typeface="+mj-lt"/>
                <a:ea typeface="+mn-ea"/>
                <a:cs typeface="Calibri"/>
              </a:rPr>
              <a:t>35</a:t>
            </a:r>
            <a:r>
              <a:rPr lang="pt-PT" sz="500" b="1" dirty="0">
                <a:solidFill>
                  <a:srgbClr val="000000"/>
                </a:solidFill>
                <a:latin typeface="+mj-lt"/>
                <a:cs typeface="Calibri"/>
              </a:rPr>
              <a:t>% </a:t>
            </a:r>
            <a:r>
              <a:rPr lang="en-GB" sz="500" b="1" dirty="0" err="1">
                <a:solidFill>
                  <a:srgbClr val="000000"/>
                </a:solidFill>
                <a:cs typeface="Calibri"/>
              </a:rPr>
              <a:t>Algodão</a:t>
            </a:r>
            <a:r>
              <a:rPr kumimoji="0" lang="en-GB" sz="500" b="1" i="0" u="none" strike="noStrike" kern="1200" cap="none" spc="0" normalizeH="0" baseline="0" noProof="0" dirty="0">
                <a:ln>
                  <a:noFill/>
                </a:ln>
                <a:solidFill>
                  <a:srgbClr val="000000"/>
                </a:solidFill>
                <a:effectLst/>
                <a:uLnTx/>
                <a:uFillTx/>
                <a:latin typeface="+mj-lt"/>
                <a:ea typeface="+mn-ea"/>
                <a:cs typeface="Calibri"/>
              </a:rPr>
              <a:t>, 240 g/m²</a:t>
            </a:r>
          </a:p>
          <a:p>
            <a:pPr lvl="0">
              <a:defRPr/>
            </a:pPr>
            <a:r>
              <a:rPr lang="pt-PT" altLang="fr-FR" sz="500" b="1" dirty="0">
                <a:solidFill>
                  <a:srgbClr val="000000"/>
                </a:solidFill>
                <a:latin typeface="+mj-lt"/>
                <a:cs typeface="Calibri"/>
              </a:rPr>
              <a:t>Fortalecimento: 10</a:t>
            </a:r>
            <a:r>
              <a:rPr lang="pt-PT" sz="500" b="1" dirty="0">
                <a:solidFill>
                  <a:srgbClr val="000000"/>
                </a:solidFill>
                <a:cs typeface="Calibri"/>
              </a:rPr>
              <a:t>0% Poliéster</a:t>
            </a:r>
            <a:endParaRPr lang="en-GB" sz="500" b="1" dirty="0">
              <a:solidFill>
                <a:srgbClr val="000000"/>
              </a:solidFill>
              <a:latin typeface="+mj-lt"/>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779984"/>
            <a:ext cx="180000" cy="180000"/>
          </a:xfrm>
          <a:prstGeom prst="rect">
            <a:avLst/>
          </a:prstGeom>
        </p:spPr>
      </p:pic>
      <p:sp>
        <p:nvSpPr>
          <p:cNvPr id="21" name="ZoneTexte 20">
            <a:extLst>
              <a:ext uri="{FF2B5EF4-FFF2-40B4-BE49-F238E27FC236}">
                <a16:creationId xmlns:a16="http://schemas.microsoft.com/office/drawing/2014/main" id="{45C392C5-5B3F-4A10-99EB-665411335D3B}"/>
              </a:ext>
            </a:extLst>
          </p:cNvPr>
          <p:cNvSpPr txBox="1"/>
          <p:nvPr/>
        </p:nvSpPr>
        <p:spPr>
          <a:xfrm>
            <a:off x="2802754" y="67489"/>
            <a:ext cx="1252522" cy="276999"/>
          </a:xfrm>
          <a:prstGeom prst="rect">
            <a:avLst/>
          </a:prstGeom>
          <a:noFill/>
          <a:ln w="3175">
            <a:noFill/>
          </a:ln>
        </p:spPr>
        <p:txBody>
          <a:bodyPr wrap="none">
            <a:spAutoFit/>
          </a:bodyPr>
          <a:lstStyle/>
          <a:p>
            <a:pPr algn="ctr"/>
            <a:r>
              <a:rPr lang="pt-BR" sz="1200" b="1" dirty="0"/>
              <a:t>Calças</a:t>
            </a:r>
            <a:r>
              <a:rPr lang="en-GB" sz="1200" b="1" dirty="0"/>
              <a:t> OROSI</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pic>
        <p:nvPicPr>
          <p:cNvPr id="43" name="Image 42">
            <a:extLst>
              <a:ext uri="{FF2B5EF4-FFF2-40B4-BE49-F238E27FC236}">
                <a16:creationId xmlns:a16="http://schemas.microsoft.com/office/drawing/2014/main" id="{0D7B62A5-FC17-4AF6-84F3-5DAC058C26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0767" y="8001000"/>
            <a:ext cx="681248" cy="1144657"/>
          </a:xfrm>
          <a:prstGeom prst="rect">
            <a:avLst/>
          </a:prstGeom>
        </p:spPr>
      </p:pic>
      <p:pic>
        <p:nvPicPr>
          <p:cNvPr id="44" name="Image 43" descr="Une image contenant bâtiment, table, fenêtre&#10;&#10;Description générée automatiquement">
            <a:extLst>
              <a:ext uri="{FF2B5EF4-FFF2-40B4-BE49-F238E27FC236}">
                <a16:creationId xmlns:a16="http://schemas.microsoft.com/office/drawing/2014/main" id="{5E81951D-C8AF-4148-8E0D-860D59B240CE}"/>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394666" y="3124200"/>
            <a:ext cx="1558334" cy="287170"/>
          </a:xfrm>
          <a:prstGeom prst="rect">
            <a:avLst/>
          </a:prstGeom>
        </p:spPr>
      </p:pic>
      <p:sp>
        <p:nvSpPr>
          <p:cNvPr id="19" name="ZoneTexte 18">
            <a:extLst>
              <a:ext uri="{FF2B5EF4-FFF2-40B4-BE49-F238E27FC236}">
                <a16:creationId xmlns:a16="http://schemas.microsoft.com/office/drawing/2014/main" id="{C345BD1C-55AA-40D5-811D-C60A625209CB}"/>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20" name="Tableau 19">
            <a:extLst>
              <a:ext uri="{FF2B5EF4-FFF2-40B4-BE49-F238E27FC236}">
                <a16:creationId xmlns:a16="http://schemas.microsoft.com/office/drawing/2014/main" id="{6CBE256A-27CF-4E00-9226-1ABB4ACC4B7B}"/>
              </a:ext>
            </a:extLst>
          </p:cNvPr>
          <p:cNvGraphicFramePr>
            <a:graphicFrameLocks noGrp="1"/>
          </p:cNvGraphicFramePr>
          <p:nvPr>
            <p:extLst>
              <p:ext uri="{D42A27DB-BD31-4B8C-83A1-F6EECF244321}">
                <p14:modId xmlns:p14="http://schemas.microsoft.com/office/powerpoint/2010/main" val="4238707764"/>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8169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solidFill>
                  <a:srgbClr val="000000"/>
                </a:solidFill>
                <a:latin typeface="Calibri"/>
                <a:cs typeface="Calibri"/>
              </a:rPr>
              <a:t>5ORP010 (Must), </a:t>
            </a:r>
            <a:r>
              <a:rPr lang="fr-FR" sz="600" dirty="0" err="1">
                <a:solidFill>
                  <a:srgbClr val="000000"/>
                </a:solidFill>
                <a:latin typeface="Calibri"/>
                <a:cs typeface="Calibri"/>
              </a:rPr>
              <a:t>Ref</a:t>
            </a:r>
            <a:r>
              <a:rPr lang="fr-FR" sz="600" dirty="0">
                <a:solidFill>
                  <a:srgbClr val="000000"/>
                </a:solidFill>
                <a:latin typeface="Calibri"/>
                <a:cs typeface="Calibri"/>
              </a:rPr>
              <a:t>. 5ORP020 (</a:t>
            </a:r>
            <a:r>
              <a:rPr lang="it-IT" sz="600" dirty="0">
                <a:solidFill>
                  <a:srgbClr val="000000"/>
                </a:solidFill>
                <a:latin typeface="Calibri"/>
                <a:cs typeface="Calibri"/>
              </a:rPr>
              <a:t>Liiv</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Kuivatusmasinat</a:t>
            </a:r>
            <a:r>
              <a:rPr lang="en-US" sz="600" dirty="0">
                <a:solidFill>
                  <a:srgbClr val="000000"/>
                </a:solidFill>
                <a:latin typeface="Calibri"/>
                <a:cs typeface="Calibri"/>
              </a:rPr>
              <a:t> pole</a:t>
            </a:r>
          </a:p>
          <a:p>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pleegitage</a:t>
            </a:r>
            <a:r>
              <a:rPr lang="en-US" sz="600" dirty="0">
                <a:solidFill>
                  <a:srgbClr val="000000"/>
                </a:solidFill>
                <a:latin typeface="Calibri"/>
                <a:cs typeface="Calibri"/>
              </a:rPr>
              <a:t>, </a:t>
            </a:r>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kuivatage</a:t>
            </a:r>
            <a:r>
              <a:rPr lang="en-US" sz="600" dirty="0">
                <a:solidFill>
                  <a:srgbClr val="000000"/>
                </a:solidFill>
                <a:latin typeface="Calibri"/>
                <a:cs typeface="Calibri"/>
              </a:rPr>
              <a:t> </a:t>
            </a:r>
            <a:r>
              <a:rPr lang="en-US" sz="600" dirty="0" err="1">
                <a:solidFill>
                  <a:srgbClr val="000000"/>
                </a:solidFill>
                <a:latin typeface="Calibri"/>
                <a:cs typeface="Calibri"/>
              </a:rPr>
              <a:t>keemiliselt</a:t>
            </a:r>
            <a:r>
              <a:rPr lang="en-US" sz="600" dirty="0">
                <a:solidFill>
                  <a:srgbClr val="000000"/>
                </a:solidFill>
                <a:latin typeface="Calibri"/>
                <a:cs typeface="Calibri"/>
              </a:rPr>
              <a:t>.</a:t>
            </a: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110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suhtes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kohaldada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asjakohast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ahelat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kooskõlas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kehtivate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eeskirjadega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en-GB" sz="600" dirty="0">
                <a:solidFill>
                  <a:srgbClr val="000000"/>
                </a:solidFill>
                <a:latin typeface="Calibri"/>
                <a:cs typeface="Calibri"/>
              </a:rPr>
              <a:t>Need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suudavad</a:t>
            </a:r>
            <a:r>
              <a:rPr lang="en-GB" sz="600" dirty="0">
                <a:solidFill>
                  <a:srgbClr val="000000"/>
                </a:solidFill>
                <a:latin typeface="Calibri"/>
                <a:cs typeface="Calibri"/>
              </a:rPr>
              <a:t> </a:t>
            </a:r>
            <a:r>
              <a:rPr lang="en-GB" sz="600" dirty="0" err="1">
                <a:solidFill>
                  <a:srgbClr val="000000"/>
                </a:solidFill>
                <a:latin typeface="Calibri"/>
                <a:cs typeface="Calibri"/>
              </a:rPr>
              <a:t>tagada</a:t>
            </a:r>
            <a:r>
              <a:rPr lang="en-GB" sz="600" dirty="0">
                <a:solidFill>
                  <a:srgbClr val="000000"/>
                </a:solidFill>
                <a:latin typeface="Calibri"/>
                <a:cs typeface="Calibri"/>
              </a:rPr>
              <a:t> </a:t>
            </a:r>
            <a:r>
              <a:rPr lang="en-GB" sz="600" dirty="0" err="1">
                <a:solidFill>
                  <a:srgbClr val="000000"/>
                </a:solidFill>
                <a:latin typeface="Calibri"/>
                <a:cs typeface="Calibri"/>
              </a:rPr>
              <a:t>kaitse</a:t>
            </a:r>
            <a:r>
              <a:rPr lang="en-GB" sz="600" dirty="0">
                <a:solidFill>
                  <a:srgbClr val="000000"/>
                </a:solidFill>
                <a:latin typeface="Calibri"/>
                <a:cs typeface="Calibri"/>
              </a:rPr>
              <a:t> </a:t>
            </a:r>
            <a:r>
              <a:rPr lang="en-GB" sz="600" dirty="0" err="1">
                <a:solidFill>
                  <a:srgbClr val="000000"/>
                </a:solidFill>
                <a:latin typeface="Calibri"/>
                <a:cs typeface="Calibri"/>
              </a:rPr>
              <a:t>ainult</a:t>
            </a:r>
            <a:r>
              <a:rPr lang="en-GB" sz="600" dirty="0">
                <a:solidFill>
                  <a:srgbClr val="000000"/>
                </a:solidFill>
                <a:latin typeface="Calibri"/>
                <a:cs typeface="Calibri"/>
              </a:rPr>
              <a:t> </a:t>
            </a:r>
            <a:r>
              <a:rPr lang="en-GB" sz="600" dirty="0" err="1">
                <a:solidFill>
                  <a:srgbClr val="000000"/>
                </a:solidFill>
                <a:latin typeface="Calibri"/>
                <a:cs typeface="Calibri"/>
              </a:rPr>
              <a:t>juhul</a:t>
            </a:r>
            <a:r>
              <a:rPr lang="en-GB" sz="600" dirty="0">
                <a:solidFill>
                  <a:srgbClr val="000000"/>
                </a:solidFill>
                <a:latin typeface="Calibri"/>
                <a:cs typeface="Calibri"/>
              </a:rPr>
              <a:t>, </a:t>
            </a:r>
            <a:r>
              <a:rPr lang="en-GB" sz="600" dirty="0" err="1">
                <a:solidFill>
                  <a:srgbClr val="000000"/>
                </a:solidFill>
                <a:latin typeface="Calibri"/>
                <a:cs typeface="Calibri"/>
              </a:rPr>
              <a:t>kui</a:t>
            </a:r>
            <a:r>
              <a:rPr lang="en-GB" sz="600" dirty="0">
                <a:solidFill>
                  <a:srgbClr val="000000"/>
                </a:solidFill>
                <a:latin typeface="Calibri"/>
                <a:cs typeface="Calibri"/>
              </a:rPr>
              <a:t> see </a:t>
            </a:r>
            <a:r>
              <a:rPr lang="en-GB" sz="600" dirty="0" err="1">
                <a:solidFill>
                  <a:srgbClr val="000000"/>
                </a:solidFill>
                <a:latin typeface="Calibri"/>
                <a:cs typeface="Calibri"/>
              </a:rPr>
              <a:t>katab</a:t>
            </a:r>
            <a:r>
              <a:rPr lang="en-GB" sz="600" dirty="0">
                <a:solidFill>
                  <a:srgbClr val="000000"/>
                </a:solidFill>
                <a:latin typeface="Calibri"/>
                <a:cs typeface="Calibri"/>
              </a:rPr>
              <a:t> </a:t>
            </a:r>
            <a:r>
              <a:rPr lang="en-GB" sz="600" dirty="0" err="1">
                <a:solidFill>
                  <a:srgbClr val="000000"/>
                </a:solidFill>
                <a:latin typeface="Calibri"/>
                <a:cs typeface="Calibri"/>
              </a:rPr>
              <a:t>teie</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täiendavad</a:t>
            </a:r>
            <a:r>
              <a:rPr lang="en-GB" sz="600" dirty="0">
                <a:solidFill>
                  <a:srgbClr val="000000"/>
                </a:solidFill>
                <a:latin typeface="Calibri"/>
                <a:cs typeface="Calibri"/>
              </a:rPr>
              <a:t> </a:t>
            </a:r>
            <a:r>
              <a:rPr lang="en-GB" sz="600" dirty="0" err="1">
                <a:solidFill>
                  <a:srgbClr val="000000"/>
                </a:solidFill>
                <a:latin typeface="Calibri"/>
                <a:cs typeface="Calibri"/>
              </a:rPr>
              <a:t>osalised</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kaitsvad</a:t>
            </a:r>
            <a:r>
              <a:rPr lang="en-GB" sz="600" dirty="0">
                <a:solidFill>
                  <a:srgbClr val="000000"/>
                </a:solidFill>
                <a:latin typeface="Calibri"/>
                <a:cs typeface="Calibri"/>
              </a:rPr>
              <a:t> </a:t>
            </a:r>
            <a:r>
              <a:rPr lang="en-GB" sz="600" dirty="0" err="1">
                <a:solidFill>
                  <a:srgbClr val="000000"/>
                </a:solidFill>
                <a:latin typeface="Calibri"/>
                <a:cs typeface="Calibri"/>
              </a:rPr>
              <a:t>vahendid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olla </a:t>
            </a:r>
            <a:r>
              <a:rPr lang="en-GB" sz="600" dirty="0" err="1">
                <a:solidFill>
                  <a:srgbClr val="000000"/>
                </a:solidFill>
                <a:latin typeface="Calibri"/>
                <a:cs typeface="Calibri"/>
              </a:rPr>
              <a:t>vajalikud</a:t>
            </a:r>
            <a:r>
              <a:rPr lang="en-GB" sz="600" dirty="0">
                <a:solidFill>
                  <a:srgbClr val="000000"/>
                </a:solidFill>
                <a:latin typeface="Calibri"/>
                <a:cs typeface="Calibri"/>
              </a:rPr>
              <a:t>. </a:t>
            </a:r>
            <a:r>
              <a:rPr lang="en-GB" sz="600" dirty="0" err="1">
                <a:solidFill>
                  <a:srgbClr val="000000"/>
                </a:solidFill>
                <a:latin typeface="Calibri"/>
                <a:cs typeface="Calibri"/>
              </a:rPr>
              <a:t>Standarditele</a:t>
            </a:r>
            <a:r>
              <a:rPr lang="en-GB" sz="600" dirty="0">
                <a:solidFill>
                  <a:srgbClr val="000000"/>
                </a:solidFill>
                <a:latin typeface="Calibri"/>
                <a:cs typeface="Calibri"/>
              </a:rPr>
              <a:t> EN 11612 </a:t>
            </a:r>
            <a:r>
              <a:rPr lang="en-GB" sz="600" dirty="0" err="1">
                <a:solidFill>
                  <a:srgbClr val="000000"/>
                </a:solidFill>
                <a:latin typeface="Calibri"/>
                <a:cs typeface="Calibri"/>
              </a:rPr>
              <a:t>ja</a:t>
            </a:r>
            <a:r>
              <a:rPr lang="en-GB" sz="600" dirty="0">
                <a:solidFill>
                  <a:srgbClr val="000000"/>
                </a:solidFill>
                <a:latin typeface="Calibri"/>
                <a:cs typeface="Calibri"/>
              </a:rPr>
              <a:t>/</a:t>
            </a:r>
            <a:r>
              <a:rPr lang="en-GB" sz="600" dirty="0" err="1">
                <a:solidFill>
                  <a:srgbClr val="000000"/>
                </a:solidFill>
                <a:latin typeface="Calibri"/>
                <a:cs typeface="Calibri"/>
              </a:rPr>
              <a:t>või</a:t>
            </a:r>
            <a:r>
              <a:rPr lang="en-GB" sz="600" dirty="0">
                <a:solidFill>
                  <a:srgbClr val="000000"/>
                </a:solidFill>
                <a:latin typeface="Calibri"/>
                <a:cs typeface="Calibri"/>
              </a:rPr>
              <a:t> EN 1149-5 </a:t>
            </a:r>
            <a:r>
              <a:rPr lang="en-GB" sz="600" dirty="0" err="1">
                <a:solidFill>
                  <a:srgbClr val="000000"/>
                </a:solidFill>
                <a:latin typeface="Calibri"/>
                <a:cs typeface="Calibri"/>
              </a:rPr>
              <a:t>mittevastavad</a:t>
            </a:r>
            <a:r>
              <a:rPr lang="en-GB" sz="600" dirty="0">
                <a:solidFill>
                  <a:srgbClr val="000000"/>
                </a:solidFill>
                <a:latin typeface="Calibri"/>
                <a:cs typeface="Calibri"/>
              </a:rPr>
              <a:t>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a:t>
            </a:r>
            <a:r>
              <a:rPr lang="en-GB" sz="600" dirty="0" err="1">
                <a:solidFill>
                  <a:srgbClr val="000000"/>
                </a:solidFill>
                <a:latin typeface="Calibri"/>
                <a:cs typeface="Calibri"/>
              </a:rPr>
              <a:t>eelnimetatud</a:t>
            </a:r>
            <a:r>
              <a:rPr lang="en-GB" sz="600" dirty="0">
                <a:solidFill>
                  <a:srgbClr val="000000"/>
                </a:solidFill>
                <a:latin typeface="Calibri"/>
                <a:cs typeface="Calibri"/>
              </a:rPr>
              <a:t> </a:t>
            </a:r>
            <a:r>
              <a:rPr lang="en-GB" sz="600" dirty="0" err="1">
                <a:solidFill>
                  <a:srgbClr val="000000"/>
                </a:solidFill>
                <a:latin typeface="Calibri"/>
                <a:cs typeface="Calibri"/>
              </a:rPr>
              <a:t>rõivaesemete</a:t>
            </a:r>
            <a:r>
              <a:rPr lang="en-GB" sz="600" dirty="0">
                <a:solidFill>
                  <a:srgbClr val="000000"/>
                </a:solidFill>
                <a:latin typeface="Calibri"/>
                <a:cs typeface="Calibri"/>
              </a:rPr>
              <a:t> peal </a:t>
            </a:r>
            <a:r>
              <a:rPr lang="en-GB" sz="600" dirty="0" err="1">
                <a:solidFill>
                  <a:srgbClr val="000000"/>
                </a:solidFill>
                <a:latin typeface="Calibri"/>
                <a:cs typeface="Calibri"/>
              </a:rPr>
              <a:t>kandes</a:t>
            </a:r>
            <a:r>
              <a:rPr lang="en-GB" sz="600" dirty="0">
                <a:solidFill>
                  <a:srgbClr val="000000"/>
                </a:solidFill>
                <a:latin typeface="Calibri"/>
                <a:cs typeface="Calibri"/>
              </a:rPr>
              <a:t> </a:t>
            </a:r>
            <a:r>
              <a:rPr lang="en-GB" sz="600" dirty="0" err="1">
                <a:solidFill>
                  <a:srgbClr val="000000"/>
                </a:solidFill>
                <a:latin typeface="Calibri"/>
                <a:cs typeface="Calibri"/>
              </a:rPr>
              <a:t>nende</a:t>
            </a:r>
            <a:r>
              <a:rPr lang="en-GB" sz="600" dirty="0">
                <a:solidFill>
                  <a:srgbClr val="000000"/>
                </a:solidFill>
                <a:latin typeface="Calibri"/>
                <a:cs typeface="Calibri"/>
              </a:rPr>
              <a:t> </a:t>
            </a:r>
            <a:r>
              <a:rPr lang="en-GB" sz="600" dirty="0" err="1">
                <a:solidFill>
                  <a:srgbClr val="000000"/>
                </a:solidFill>
                <a:latin typeface="Calibri"/>
                <a:cs typeface="Calibri"/>
              </a:rPr>
              <a:t>tõhusust</a:t>
            </a:r>
            <a:r>
              <a:rPr lang="en-GB" sz="600" dirty="0">
                <a:solidFill>
                  <a:srgbClr val="000000"/>
                </a:solidFill>
                <a:latin typeface="Calibri"/>
                <a:cs typeface="Calibri"/>
              </a:rPr>
              <a:t> </a:t>
            </a:r>
            <a:r>
              <a:rPr lang="en-GB" sz="600" dirty="0" err="1">
                <a:solidFill>
                  <a:srgbClr val="000000"/>
                </a:solidFill>
                <a:latin typeface="Calibri"/>
                <a:cs typeface="Calibri"/>
              </a:rPr>
              <a:t>kahjustada</a:t>
            </a:r>
            <a:r>
              <a:rPr lang="en-GB" sz="600" dirty="0">
                <a:solidFill>
                  <a:srgbClr val="000000"/>
                </a:solidFill>
                <a:latin typeface="Calibri"/>
                <a:cs typeface="Calibri"/>
              </a:rPr>
              <a:t>. </a:t>
            </a:r>
            <a:r>
              <a:rPr lang="fr-FR" sz="600" dirty="0">
                <a:solidFill>
                  <a:srgbClr val="000000"/>
                </a:solidFill>
                <a:latin typeface="Calibri"/>
                <a:cs typeface="Calibri"/>
              </a:rPr>
              <a:t>N</a:t>
            </a:r>
            <a:r>
              <a:rPr lang="et-EE" altLang="fr-FR" sz="600" dirty="0"/>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t>Nendel</a:t>
            </a:r>
            <a:r>
              <a:rPr lang="en-US" sz="600" dirty="0"/>
              <a:t> </a:t>
            </a:r>
            <a:r>
              <a:rPr lang="en-US" sz="600" dirty="0" err="1"/>
              <a:t>rõivastel</a:t>
            </a:r>
            <a:r>
              <a:rPr lang="en-US" sz="600" dirty="0"/>
              <a:t> on </a:t>
            </a:r>
            <a:r>
              <a:rPr lang="en-US" sz="600" dirty="0" err="1"/>
              <a:t>mõlemal</a:t>
            </a:r>
            <a:r>
              <a:rPr lang="en-US" sz="600" dirty="0"/>
              <a:t> </a:t>
            </a:r>
            <a:r>
              <a:rPr lang="en-US" sz="600" dirty="0" err="1"/>
              <a:t>põlvel</a:t>
            </a:r>
            <a:r>
              <a:rPr lang="en-US" sz="600" dirty="0"/>
              <a:t> </a:t>
            </a:r>
            <a:r>
              <a:rPr lang="en-US" sz="600" dirty="0" err="1"/>
              <a:t>plaastritasku</a:t>
            </a:r>
            <a:r>
              <a:rPr lang="en-US" sz="600" dirty="0"/>
              <a:t>, mis </a:t>
            </a:r>
            <a:r>
              <a:rPr lang="en-US" sz="600" dirty="0" err="1"/>
              <a:t>sobib</a:t>
            </a:r>
            <a:r>
              <a:rPr lang="en-US" sz="600" dirty="0"/>
              <a:t> 2. </a:t>
            </a:r>
            <a:r>
              <a:rPr lang="en-US" sz="600" dirty="0" err="1"/>
              <a:t>tüüpi</a:t>
            </a:r>
            <a:r>
              <a:rPr lang="en-US" sz="600" dirty="0"/>
              <a:t> </a:t>
            </a:r>
            <a:r>
              <a:rPr lang="en-US" sz="600" dirty="0" err="1"/>
              <a:t>ühes</a:t>
            </a:r>
            <a:r>
              <a:rPr lang="en-US" sz="600" dirty="0"/>
              <a:t> </a:t>
            </a:r>
            <a:r>
              <a:rPr lang="en-US" sz="600" dirty="0" err="1"/>
              <a:t>suuruses</a:t>
            </a:r>
            <a:r>
              <a:rPr lang="en-US" sz="600" dirty="0"/>
              <a:t> </a:t>
            </a:r>
            <a:r>
              <a:rPr lang="en-US" sz="600" dirty="0" err="1"/>
              <a:t>põlvetoe</a:t>
            </a:r>
            <a:r>
              <a:rPr lang="en-US" sz="600" dirty="0"/>
              <a:t> (CE </a:t>
            </a:r>
            <a:r>
              <a:rPr lang="en-US" sz="600" dirty="0" err="1"/>
              <a:t>kaitse</a:t>
            </a:r>
            <a:r>
              <a:rPr lang="en-US" sz="600" dirty="0"/>
              <a:t>) </a:t>
            </a:r>
            <a:r>
              <a:rPr lang="en-US" sz="600" dirty="0" err="1"/>
              <a:t>sissepanemiseks</a:t>
            </a:r>
            <a:r>
              <a:rPr lang="en-US" sz="600" dirty="0"/>
              <a:t>. </a:t>
            </a:r>
            <a:r>
              <a:rPr lang="en-US" sz="600" dirty="0" err="1"/>
              <a:t>Põlvetoe</a:t>
            </a:r>
            <a:r>
              <a:rPr lang="en-US" sz="600" dirty="0"/>
              <a:t> </a:t>
            </a:r>
            <a:r>
              <a:rPr lang="en-US" sz="600" dirty="0" err="1"/>
              <a:t>mõõtmed</a:t>
            </a:r>
            <a:r>
              <a:rPr lang="en-US" sz="600" dirty="0"/>
              <a:t> </a:t>
            </a:r>
            <a:r>
              <a:rPr lang="en-US" sz="600" dirty="0" err="1"/>
              <a:t>tagavad</a:t>
            </a:r>
            <a:r>
              <a:rPr lang="en-US" sz="600" dirty="0"/>
              <a:t>, et </a:t>
            </a:r>
            <a:r>
              <a:rPr lang="en-US" sz="600" dirty="0" err="1"/>
              <a:t>põlved</a:t>
            </a:r>
            <a:r>
              <a:rPr lang="en-US" sz="600" dirty="0"/>
              <a:t> on </a:t>
            </a:r>
            <a:r>
              <a:rPr lang="en-US" sz="600" dirty="0" err="1"/>
              <a:t>liikumise</a:t>
            </a:r>
            <a:r>
              <a:rPr lang="en-US" sz="600" dirty="0"/>
              <a:t> </a:t>
            </a:r>
            <a:r>
              <a:rPr lang="en-US" sz="600" dirty="0" err="1"/>
              <a:t>ajal</a:t>
            </a:r>
            <a:r>
              <a:rPr lang="en-US" sz="600" dirty="0"/>
              <a:t> </a:t>
            </a:r>
            <a:r>
              <a:rPr lang="en-US" sz="600" dirty="0" err="1"/>
              <a:t>kaitstud</a:t>
            </a:r>
            <a:r>
              <a:rPr lang="en-US" sz="600" dirty="0"/>
              <a:t>. </a:t>
            </a:r>
            <a:r>
              <a:rPr lang="en-US" sz="600" dirty="0" err="1"/>
              <a:t>Painutage</a:t>
            </a:r>
            <a:r>
              <a:rPr lang="en-US" sz="600" dirty="0"/>
              <a:t> </a:t>
            </a:r>
            <a:r>
              <a:rPr lang="en-US" sz="600" dirty="0" err="1"/>
              <a:t>põlvekate</a:t>
            </a:r>
            <a:r>
              <a:rPr lang="en-US" sz="600" dirty="0"/>
              <a:t>, </a:t>
            </a:r>
            <a:r>
              <a:rPr lang="en-US" sz="600" dirty="0" err="1"/>
              <a:t>libistage</a:t>
            </a:r>
            <a:r>
              <a:rPr lang="en-US" sz="600" dirty="0"/>
              <a:t> see </a:t>
            </a:r>
            <a:r>
              <a:rPr lang="en-US" sz="600" dirty="0" err="1"/>
              <a:t>põlvetaskusse</a:t>
            </a:r>
            <a:r>
              <a:rPr lang="en-US" sz="600" dirty="0"/>
              <a:t> ja </a:t>
            </a:r>
            <a:r>
              <a:rPr lang="en-US" sz="600" dirty="0" err="1"/>
              <a:t>vabastage</a:t>
            </a:r>
            <a:r>
              <a:rPr lang="en-US" sz="600" dirty="0"/>
              <a:t> </a:t>
            </a:r>
            <a:r>
              <a:rPr lang="en-US" sz="600" dirty="0" err="1"/>
              <a:t>servad</a:t>
            </a:r>
            <a:r>
              <a:rPr lang="en-US" sz="600" dirty="0"/>
              <a:t>.</a:t>
            </a:r>
            <a:endParaRPr lang="fr-FR" sz="600" dirty="0"/>
          </a:p>
          <a:p>
            <a:r>
              <a:rPr lang="en-US" sz="600" dirty="0" err="1"/>
              <a:t>Põlvekate</a:t>
            </a:r>
            <a:r>
              <a:rPr lang="en-US" sz="600" dirty="0"/>
              <a:t> </a:t>
            </a:r>
            <a:r>
              <a:rPr lang="en-US" sz="600" dirty="0" err="1"/>
              <a:t>püsib</a:t>
            </a:r>
            <a:r>
              <a:rPr lang="en-US" sz="600" dirty="0"/>
              <a:t> </a:t>
            </a:r>
            <a:r>
              <a:rPr lang="en-US" sz="600" dirty="0" err="1"/>
              <a:t>rõivastuses</a:t>
            </a:r>
            <a:r>
              <a:rPr lang="en-US" sz="600" dirty="0"/>
              <a:t> ka </a:t>
            </a:r>
            <a:r>
              <a:rPr lang="en-US" sz="600" dirty="0" err="1"/>
              <a:t>oletatavatel</a:t>
            </a:r>
            <a:r>
              <a:rPr lang="en-US" sz="600" dirty="0"/>
              <a:t> </a:t>
            </a:r>
            <a:r>
              <a:rPr lang="en-US" sz="600" dirty="0" err="1"/>
              <a:t>professionaalsetel</a:t>
            </a:r>
            <a:r>
              <a:rPr lang="en-US" sz="600" dirty="0"/>
              <a:t> </a:t>
            </a:r>
            <a:r>
              <a:rPr lang="en-US" sz="600" dirty="0" err="1"/>
              <a:t>liigutustel</a:t>
            </a:r>
            <a:r>
              <a:rPr lang="en-US" sz="600" dirty="0"/>
              <a:t> (</a:t>
            </a:r>
            <a:r>
              <a:rPr lang="en-US" sz="600" dirty="0" err="1"/>
              <a:t>põlvitades</a:t>
            </a:r>
            <a:r>
              <a:rPr lang="en-US" sz="600" dirty="0"/>
              <a:t> ja </a:t>
            </a:r>
            <a:r>
              <a:rPr lang="en-US" sz="600" dirty="0" err="1"/>
              <a:t>põlvili</a:t>
            </a:r>
            <a:r>
              <a:rPr lang="en-US" sz="600" dirty="0"/>
              <a:t> </a:t>
            </a:r>
            <a:r>
              <a:rPr lang="en-US" sz="600" dirty="0" err="1"/>
              <a:t>liikudes</a:t>
            </a:r>
            <a:r>
              <a:rPr lang="en-US" sz="600" dirty="0"/>
              <a:t>).</a:t>
            </a:r>
            <a:endParaRPr lang="fr-FR" sz="600" dirty="0"/>
          </a:p>
          <a:p>
            <a:pPr>
              <a:defRPr/>
            </a:pPr>
            <a:endParaRPr lang="fr-FR" altLang="fr-FR" sz="600" dirty="0"/>
          </a:p>
          <a:p>
            <a:pPr>
              <a:defRPr/>
            </a:pPr>
            <a:r>
              <a:rPr lang="et-EE" altLang="fr-FR" sz="600" b="1" dirty="0">
                <a:solidFill>
                  <a:srgbClr val="000000"/>
                </a:solidFill>
                <a:latin typeface="Calibri"/>
                <a:cs typeface="Calibri"/>
              </a:rPr>
              <a:t>Hoiatus</a:t>
            </a:r>
            <a:r>
              <a:rPr lang="et-EE" altLang="fr-FR" sz="600" u="sng" dirty="0"/>
              <a:t>:</a:t>
            </a:r>
            <a:r>
              <a:rPr lang="et-EE" altLang="fr-FR" sz="600" dirty="0"/>
              <a:t> </a:t>
            </a:r>
            <a:endParaRPr lang="fr-FR" altLang="fr-FR" sz="600" dirty="0"/>
          </a:p>
          <a:p>
            <a:pPr>
              <a:defRPr/>
            </a:pPr>
            <a:r>
              <a:rPr lang="fr-FR" altLang="fr-FR" sz="600" dirty="0"/>
              <a:t>N</a:t>
            </a:r>
            <a:r>
              <a:rPr lang="et-EE" altLang="fr-FR" sz="600" dirty="0"/>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t> </a:t>
            </a:r>
            <a:r>
              <a:rPr lang="en-US" sz="600" dirty="0" err="1"/>
              <a:t>või</a:t>
            </a:r>
            <a:r>
              <a:rPr lang="en-US" sz="600" dirty="0"/>
              <a:t> </a:t>
            </a:r>
            <a:r>
              <a:rPr lang="en-US" sz="600" dirty="0" err="1"/>
              <a:t>meditsiinilised</a:t>
            </a:r>
            <a:r>
              <a:rPr lang="en-US" sz="600" dirty="0"/>
              <a:t> </a:t>
            </a:r>
            <a:r>
              <a:rPr lang="en-US" sz="600" dirty="0" err="1"/>
              <a:t>rakendused</a:t>
            </a:r>
            <a:r>
              <a:rPr lang="en-US" sz="600" dirty="0"/>
              <a:t>. </a:t>
            </a:r>
          </a:p>
          <a:p>
            <a:pPr>
              <a:defRPr/>
            </a:pPr>
            <a:r>
              <a:rPr lang="et-EE" altLang="fr-FR" sz="600" u="sng" dirty="0"/>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Deklaratsioon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595954030"/>
              </p:ext>
            </p:extLst>
          </p:nvPr>
        </p:nvGraphicFramePr>
        <p:xfrm>
          <a:off x="1676400" y="7292052"/>
          <a:ext cx="4090754" cy="60121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val="20000"/>
                    </a:ext>
                  </a:extLst>
                </a:gridCol>
                <a:gridCol w="1880955">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8" name="ZoneTexte 47"/>
          <p:cNvSpPr txBox="1"/>
          <p:nvPr/>
        </p:nvSpPr>
        <p:spPr>
          <a:xfrm>
            <a:off x="116632" y="615979"/>
            <a:ext cx="2412240"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OROSI 5ORP010 (Must), </a:t>
            </a:r>
            <a:r>
              <a:rPr lang="fr-FR" sz="500" dirty="0" err="1"/>
              <a:t>Ref</a:t>
            </a:r>
            <a:r>
              <a:rPr lang="fr-FR" sz="500" dirty="0"/>
              <a:t>. 5ORP020 (</a:t>
            </a:r>
            <a:r>
              <a:rPr lang="it-IT" sz="500" dirty="0"/>
              <a:t>Liiv</a:t>
            </a:r>
            <a:r>
              <a:rPr lang="fr-FR" sz="500" dirty="0"/>
              <a:t>) </a:t>
            </a:r>
          </a:p>
          <a:p>
            <a:pPr>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65% </a:t>
            </a:r>
            <a:r>
              <a:rPr lang="en-US" sz="500" b="1" dirty="0" err="1">
                <a:solidFill>
                  <a:srgbClr val="000000"/>
                </a:solidFill>
                <a:cs typeface="Calibri"/>
              </a:rPr>
              <a:t>polüester</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kumimoji="0" lang="en-US" sz="500" b="1" i="0" u="none" strike="noStrike" kern="1200" cap="none" spc="0" normalizeH="0" baseline="0" noProof="0" dirty="0">
                <a:ln>
                  <a:noFill/>
                </a:ln>
                <a:solidFill>
                  <a:srgbClr val="000000"/>
                </a:solidFill>
                <a:effectLst/>
                <a:uLnTx/>
                <a:uFillTx/>
                <a:latin typeface="+mj-lt"/>
                <a:ea typeface="+mn-ea"/>
                <a:cs typeface="Calibri"/>
              </a:rPr>
              <a:t>35</a:t>
            </a:r>
            <a:r>
              <a:rPr lang="en-US" sz="500" b="1" dirty="0">
                <a:solidFill>
                  <a:srgbClr val="000000"/>
                </a:solidFill>
                <a:latin typeface="+mj-lt"/>
                <a:cs typeface="Calibri"/>
              </a:rPr>
              <a:t>%</a:t>
            </a:r>
            <a:r>
              <a:rPr lang="en-GB" sz="500" b="1" dirty="0">
                <a:solidFill>
                  <a:srgbClr val="000000"/>
                </a:solidFill>
                <a:cs typeface="Calibri"/>
              </a:rPr>
              <a:t> </a:t>
            </a:r>
            <a:r>
              <a:rPr lang="en-GB" sz="500" b="1" dirty="0" err="1">
                <a:solidFill>
                  <a:srgbClr val="000000"/>
                </a:solidFill>
                <a:cs typeface="Calibri"/>
              </a:rPr>
              <a:t>Puuvill</a:t>
            </a:r>
            <a:r>
              <a:rPr kumimoji="0" lang="en-GB" sz="500" b="1" i="0" u="none" strike="noStrike" kern="1200" cap="none" spc="0" normalizeH="0" baseline="0" noProof="0" dirty="0">
                <a:ln>
                  <a:noFill/>
                </a:ln>
                <a:solidFill>
                  <a:srgbClr val="000000"/>
                </a:solidFill>
                <a:effectLst/>
                <a:uLnTx/>
                <a:uFillTx/>
                <a:latin typeface="+mj-lt"/>
                <a:ea typeface="+mn-ea"/>
                <a:cs typeface="Calibri"/>
              </a:rPr>
              <a:t>, 240 g/m²</a:t>
            </a:r>
          </a:p>
          <a:p>
            <a:pPr lvl="0">
              <a:defRPr/>
            </a:pPr>
            <a:r>
              <a:rPr kumimoji="0" lang="en-GB" sz="500" b="1" i="0" u="none" strike="noStrike" kern="1200" cap="none" spc="0" normalizeH="0" baseline="0" noProof="0" dirty="0" err="1">
                <a:ln>
                  <a:noFill/>
                </a:ln>
                <a:solidFill>
                  <a:srgbClr val="000000"/>
                </a:solidFill>
                <a:effectLst/>
                <a:uLnTx/>
                <a:uFillTx/>
                <a:latin typeface="+mj-lt"/>
                <a:ea typeface="+mn-ea"/>
                <a:cs typeface="Calibri"/>
              </a:rPr>
              <a:t>Tugevnemine</a:t>
            </a:r>
            <a:r>
              <a:rPr kumimoji="0" lang="en-GB" sz="500" b="1" i="0" u="none" strike="noStrike" kern="1200" cap="none" spc="0" normalizeH="0" baseline="0" noProof="0" dirty="0">
                <a:ln>
                  <a:noFill/>
                </a:ln>
                <a:solidFill>
                  <a:srgbClr val="000000"/>
                </a:solidFill>
                <a:effectLst/>
                <a:uLnTx/>
                <a:uFillTx/>
                <a:latin typeface="+mj-lt"/>
                <a:ea typeface="+mn-ea"/>
                <a:cs typeface="Calibri"/>
              </a:rPr>
              <a:t> : 10</a:t>
            </a:r>
            <a:r>
              <a:rPr lang="en-US" sz="500" b="1" dirty="0">
                <a:solidFill>
                  <a:srgbClr val="000000"/>
                </a:solidFill>
                <a:cs typeface="Calibri"/>
              </a:rPr>
              <a:t>0% </a:t>
            </a:r>
            <a:r>
              <a:rPr lang="en-US" sz="500" b="1" dirty="0" err="1">
                <a:solidFill>
                  <a:srgbClr val="000000"/>
                </a:solidFill>
                <a:cs typeface="Calibri"/>
              </a:rPr>
              <a:t>polüester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906193"/>
            <a:ext cx="180000" cy="180000"/>
          </a:xfrm>
          <a:prstGeom prst="rect">
            <a:avLst/>
          </a:prstGeom>
        </p:spPr>
      </p:pic>
      <p:sp>
        <p:nvSpPr>
          <p:cNvPr id="21" name="ZoneTexte 20">
            <a:extLst>
              <a:ext uri="{FF2B5EF4-FFF2-40B4-BE49-F238E27FC236}">
                <a16:creationId xmlns:a16="http://schemas.microsoft.com/office/drawing/2014/main" id="{EE6C0DCF-56A9-4ACA-8D4D-FC066FA31212}"/>
              </a:ext>
            </a:extLst>
          </p:cNvPr>
          <p:cNvSpPr txBox="1"/>
          <p:nvPr/>
        </p:nvSpPr>
        <p:spPr>
          <a:xfrm>
            <a:off x="2797145" y="67489"/>
            <a:ext cx="1263743" cy="276999"/>
          </a:xfrm>
          <a:prstGeom prst="rect">
            <a:avLst/>
          </a:prstGeom>
          <a:noFill/>
          <a:ln w="3175">
            <a:noFill/>
          </a:ln>
        </p:spPr>
        <p:txBody>
          <a:bodyPr wrap="none">
            <a:spAutoFit/>
          </a:bodyPr>
          <a:lstStyle/>
          <a:p>
            <a:pPr algn="ctr"/>
            <a:r>
              <a:rPr lang="fi-FI" sz="1200" b="1" dirty="0"/>
              <a:t>Püksid</a:t>
            </a:r>
            <a:r>
              <a:rPr lang="en-GB" sz="1200" b="1" dirty="0"/>
              <a:t> OROSI</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pic>
        <p:nvPicPr>
          <p:cNvPr id="42" name="Image 41">
            <a:extLst>
              <a:ext uri="{FF2B5EF4-FFF2-40B4-BE49-F238E27FC236}">
                <a16:creationId xmlns:a16="http://schemas.microsoft.com/office/drawing/2014/main" id="{A80B1B20-76F5-4DA1-99FC-08AA797D468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8942" y="7998426"/>
            <a:ext cx="681248" cy="1144657"/>
          </a:xfrm>
          <a:prstGeom prst="rect">
            <a:avLst/>
          </a:prstGeom>
        </p:spPr>
      </p:pic>
      <p:pic>
        <p:nvPicPr>
          <p:cNvPr id="43" name="Image 42" descr="Une image contenant bâtiment, table, fenêtre&#10;&#10;Description générée automatiquement">
            <a:extLst>
              <a:ext uri="{FF2B5EF4-FFF2-40B4-BE49-F238E27FC236}">
                <a16:creationId xmlns:a16="http://schemas.microsoft.com/office/drawing/2014/main" id="{340F5DD6-338F-4D2C-B677-0FDD3A6A0CE8}"/>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505200" y="3276600"/>
            <a:ext cx="1501816" cy="322468"/>
          </a:xfrm>
          <a:prstGeom prst="rect">
            <a:avLst/>
          </a:prstGeom>
        </p:spPr>
      </p:pic>
      <p:sp>
        <p:nvSpPr>
          <p:cNvPr id="17" name="ZoneTexte 16">
            <a:extLst>
              <a:ext uri="{FF2B5EF4-FFF2-40B4-BE49-F238E27FC236}">
                <a16:creationId xmlns:a16="http://schemas.microsoft.com/office/drawing/2014/main" id="{A9DCC99C-185B-4378-95E9-B15A2EF4C0DE}"/>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8" name="Tableau 17">
            <a:extLst>
              <a:ext uri="{FF2B5EF4-FFF2-40B4-BE49-F238E27FC236}">
                <a16:creationId xmlns:a16="http://schemas.microsoft.com/office/drawing/2014/main" id="{FF55065D-C7BC-4B19-B460-A6E359610272}"/>
              </a:ext>
            </a:extLst>
          </p:cNvPr>
          <p:cNvGraphicFramePr>
            <a:graphicFrameLocks noGrp="1"/>
          </p:cNvGraphicFramePr>
          <p:nvPr>
            <p:extLst>
              <p:ext uri="{D42A27DB-BD31-4B8C-83A1-F6EECF244321}">
                <p14:modId xmlns:p14="http://schemas.microsoft.com/office/powerpoint/2010/main" val="1520555393"/>
              </p:ext>
            </p:extLst>
          </p:nvPr>
        </p:nvGraphicFramePr>
        <p:xfrm>
          <a:off x="1359577" y="8026079"/>
          <a:ext cx="4724400" cy="1144657"/>
        </p:xfrm>
        <a:graphic>
          <a:graphicData uri="http://schemas.openxmlformats.org/drawingml/2006/table">
            <a:tbl>
              <a:tblPr/>
              <a:tblGrid>
                <a:gridCol w="228600">
                  <a:extLst>
                    <a:ext uri="{9D8B030D-6E8A-4147-A177-3AD203B41FA5}">
                      <a16:colId xmlns:a16="http://schemas.microsoft.com/office/drawing/2014/main" val="20000"/>
                    </a:ext>
                  </a:extLst>
                </a:gridCol>
                <a:gridCol w="533400">
                  <a:extLst>
                    <a:ext uri="{9D8B030D-6E8A-4147-A177-3AD203B41FA5}">
                      <a16:colId xmlns:a16="http://schemas.microsoft.com/office/drawing/2014/main" val="492238760"/>
                    </a:ext>
                  </a:extLst>
                </a:gridCol>
                <a:gridCol w="573503">
                  <a:extLst>
                    <a:ext uri="{9D8B030D-6E8A-4147-A177-3AD203B41FA5}">
                      <a16:colId xmlns:a16="http://schemas.microsoft.com/office/drawing/2014/main" val="20002"/>
                    </a:ext>
                  </a:extLst>
                </a:gridCol>
                <a:gridCol w="629564">
                  <a:extLst>
                    <a:ext uri="{9D8B030D-6E8A-4147-A177-3AD203B41FA5}">
                      <a16:colId xmlns:a16="http://schemas.microsoft.com/office/drawing/2014/main" val="20003"/>
                    </a:ext>
                  </a:extLst>
                </a:gridCol>
                <a:gridCol w="550868">
                  <a:extLst>
                    <a:ext uri="{9D8B030D-6E8A-4147-A177-3AD203B41FA5}">
                      <a16:colId xmlns:a16="http://schemas.microsoft.com/office/drawing/2014/main" val="20004"/>
                    </a:ext>
                  </a:extLst>
                </a:gridCol>
                <a:gridCol w="550868">
                  <a:extLst>
                    <a:ext uri="{9D8B030D-6E8A-4147-A177-3AD203B41FA5}">
                      <a16:colId xmlns:a16="http://schemas.microsoft.com/office/drawing/2014/main" val="20005"/>
                    </a:ext>
                  </a:extLst>
                </a:gridCol>
                <a:gridCol w="550868">
                  <a:extLst>
                    <a:ext uri="{9D8B030D-6E8A-4147-A177-3AD203B41FA5}">
                      <a16:colId xmlns:a16="http://schemas.microsoft.com/office/drawing/2014/main" val="20006"/>
                    </a:ext>
                  </a:extLst>
                </a:gridCol>
                <a:gridCol w="550868">
                  <a:extLst>
                    <a:ext uri="{9D8B030D-6E8A-4147-A177-3AD203B41FA5}">
                      <a16:colId xmlns:a16="http://schemas.microsoft.com/office/drawing/2014/main" val="2716381942"/>
                    </a:ext>
                  </a:extLst>
                </a:gridCol>
                <a:gridCol w="555861">
                  <a:extLst>
                    <a:ext uri="{9D8B030D-6E8A-4147-A177-3AD203B41FA5}">
                      <a16:colId xmlns:a16="http://schemas.microsoft.com/office/drawing/2014/main" val="481669649"/>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5ORP0104XL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5ORP0204XL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35FC33-DCF9-4366-AB6F-D803EA71D005}"/>
</file>

<file path=customXml/itemProps2.xml><?xml version="1.0" encoding="utf-8"?>
<ds:datastoreItem xmlns:ds="http://schemas.openxmlformats.org/officeDocument/2006/customXml" ds:itemID="{A35CED3C-2984-4F5B-AE0E-E613F6E8E165}"/>
</file>

<file path=customXml/itemProps3.xml><?xml version="1.0" encoding="utf-8"?>
<ds:datastoreItem xmlns:ds="http://schemas.openxmlformats.org/officeDocument/2006/customXml" ds:itemID="{24BEE999-9DC5-4A3A-AAB7-D6B80073AFD4}"/>
</file>

<file path=docProps/app.xml><?xml version="1.0" encoding="utf-8"?>
<Properties xmlns="http://schemas.openxmlformats.org/officeDocument/2006/extended-properties" xmlns:vt="http://schemas.openxmlformats.org/officeDocument/2006/docPropsVTypes">
  <TotalTime>1375</TotalTime>
  <Words>11885</Words>
  <Application>Microsoft Office PowerPoint</Application>
  <PresentationFormat>A4 Paper (210x297 mm)</PresentationFormat>
  <Paragraphs>1200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224</cp:revision>
  <cp:lastPrinted>2014-09-17T12:15:28Z</cp:lastPrinted>
  <dcterms:created xsi:type="dcterms:W3CDTF">2006-06-27T13:40:27Z</dcterms:created>
  <dcterms:modified xsi:type="dcterms:W3CDTF">2020-10-28T09:00:01Z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8619d4-0301-4063-9283-9d8a5c9ebc7b_Enabled">
    <vt:lpwstr>true</vt:lpwstr>
  </property>
  <property fmtid="{D5CDD505-2E9C-101B-9397-08002B2CF9AE}" pid="3" name="MSIP_Label_168619d4-0301-4063-9283-9d8a5c9ebc7b_SetDate">
    <vt:lpwstr>2020-10-20T10:03:11Z</vt:lpwstr>
  </property>
  <property fmtid="{D5CDD505-2E9C-101B-9397-08002B2CF9AE}" pid="4" name="MSIP_Label_168619d4-0301-4063-9283-9d8a5c9ebc7b_Method">
    <vt:lpwstr>Standard</vt:lpwstr>
  </property>
  <property fmtid="{D5CDD505-2E9C-101B-9397-08002B2CF9AE}" pid="5" name="MSIP_Label_168619d4-0301-4063-9283-9d8a5c9ebc7b_Name">
    <vt:lpwstr>General</vt:lpwstr>
  </property>
  <property fmtid="{D5CDD505-2E9C-101B-9397-08002B2CF9AE}" pid="6" name="MSIP_Label_168619d4-0301-4063-9283-9d8a5c9ebc7b_SiteId">
    <vt:lpwstr>bc650686-ab33-48ea-af8d-589705943611</vt:lpwstr>
  </property>
  <property fmtid="{D5CDD505-2E9C-101B-9397-08002B2CF9AE}" pid="7" name="MSIP_Label_168619d4-0301-4063-9283-9d8a5c9ebc7b_ActionId">
    <vt:lpwstr>c5df4dde-6415-49c7-b244-3071d448aae5</vt:lpwstr>
  </property>
  <property fmtid="{D5CDD505-2E9C-101B-9397-08002B2CF9AE}" pid="8" name="MSIP_Label_168619d4-0301-4063-9283-9d8a5c9ebc7b_ContentBits">
    <vt:lpwstr>0</vt:lpwstr>
  </property>
  <property fmtid="{D5CDD505-2E9C-101B-9397-08002B2CF9AE}" pid="9" name="ContentTypeId">
    <vt:lpwstr>0x0101009F3A1FEBCA7E26409D615D1C54612D1E</vt:lpwstr>
  </property>
</Properties>
</file>