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1" r:id="rId5"/>
    <p:sldId id="259" r:id="rId6"/>
    <p:sldId id="260" r:id="rId7"/>
  </p:sldIdLst>
  <p:sldSz cx="6858000" cy="9906000" type="A4"/>
  <p:notesSz cx="7099300" cy="10234613"/>
  <p:defaultTex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C61BF9-E137-4760-9719-FC343C8E780A}" v="2" dt="2020-06-12T10:01:30.2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12" autoAdjust="0"/>
    <p:restoredTop sz="94693" autoAdjust="0"/>
  </p:normalViewPr>
  <p:slideViewPr>
    <p:cSldViewPr>
      <p:cViewPr>
        <p:scale>
          <a:sx n="112" d="100"/>
          <a:sy n="112" d="100"/>
        </p:scale>
        <p:origin x="2454" y="78"/>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éline SESTIER" userId="10e2c33c-37c9-4f21-bb43-36432bb0465d" providerId="ADAL" clId="{084CC710-FEEB-4211-A213-16C3E49EE370}"/>
    <pc:docChg chg="modSld">
      <pc:chgData name="Céline SESTIER" userId="10e2c33c-37c9-4f21-bb43-36432bb0465d" providerId="ADAL" clId="{084CC710-FEEB-4211-A213-16C3E49EE370}" dt="2020-06-12T10:01:30.295" v="3" actId="14100"/>
      <pc:docMkLst>
        <pc:docMk/>
      </pc:docMkLst>
      <pc:sldChg chg="modSp">
        <pc:chgData name="Céline SESTIER" userId="10e2c33c-37c9-4f21-bb43-36432bb0465d" providerId="ADAL" clId="{084CC710-FEEB-4211-A213-16C3E49EE370}" dt="2020-06-12T10:01:30.295" v="3" actId="14100"/>
        <pc:sldMkLst>
          <pc:docMk/>
          <pc:sldMk cId="0" sldId="261"/>
        </pc:sldMkLst>
        <pc:spChg chg="mod">
          <ac:chgData name="Céline SESTIER" userId="10e2c33c-37c9-4f21-bb43-36432bb0465d" providerId="ADAL" clId="{084CC710-FEEB-4211-A213-16C3E49EE370}" dt="2020-06-12T10:01:07.514" v="1" actId="14100"/>
          <ac:spMkLst>
            <pc:docMk/>
            <pc:sldMk cId="0" sldId="261"/>
            <ac:spMk id="7" creationId="{2CF3304C-C717-4869-BB29-6324CDBE4A27}"/>
          </ac:spMkLst>
        </pc:spChg>
        <pc:spChg chg="mod">
          <ac:chgData name="Céline SESTIER" userId="10e2c33c-37c9-4f21-bb43-36432bb0465d" providerId="ADAL" clId="{084CC710-FEEB-4211-A213-16C3E49EE370}" dt="2020-06-12T10:01:30.295" v="3" actId="14100"/>
          <ac:spMkLst>
            <pc:docMk/>
            <pc:sldMk cId="0" sldId="261"/>
            <ac:spMk id="49" creationId="{0A958C9A-D54C-4F9F-B809-A2218E44129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3076575"/>
            <a:ext cx="5829300" cy="2124075"/>
          </a:xfrm>
        </p:spPr>
        <p:txBody>
          <a:bodyPr/>
          <a:lstStyle/>
          <a:p>
            <a:r>
              <a:rPr lang="fr-FR"/>
              <a:t>Modifiez le style du titre</a:t>
            </a:r>
          </a:p>
        </p:txBody>
      </p:sp>
      <p:sp>
        <p:nvSpPr>
          <p:cNvPr id="3" name="Sous-titre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p>
        </p:txBody>
      </p:sp>
      <p:sp>
        <p:nvSpPr>
          <p:cNvPr id="4" name="Rectangle 4">
            <a:extLst>
              <a:ext uri="{FF2B5EF4-FFF2-40B4-BE49-F238E27FC236}">
                <a16:creationId xmlns:a16="http://schemas.microsoft.com/office/drawing/2014/main" id="{84F93FB3-ED4C-4701-A2A4-0DEE4C33BAE8}"/>
              </a:ext>
            </a:extLst>
          </p:cNvPr>
          <p:cNvSpPr>
            <a:spLocks noGrp="1" noChangeArrowheads="1"/>
          </p:cNvSpPr>
          <p:nvPr>
            <p:ph type="dt" sz="half" idx="10"/>
          </p:nvPr>
        </p:nvSpPr>
        <p:spPr>
          <a:ln/>
        </p:spPr>
        <p:txBody>
          <a:bodyPr/>
          <a:lstStyle>
            <a:lvl1pPr>
              <a:defRPr/>
            </a:lvl1pPr>
          </a:lstStyle>
          <a:p>
            <a:pPr>
              <a:defRPr/>
            </a:pPr>
            <a:endParaRPr lang="fr-FR"/>
          </a:p>
        </p:txBody>
      </p:sp>
      <p:sp>
        <p:nvSpPr>
          <p:cNvPr id="5" name="Rectangle 5">
            <a:extLst>
              <a:ext uri="{FF2B5EF4-FFF2-40B4-BE49-F238E27FC236}">
                <a16:creationId xmlns:a16="http://schemas.microsoft.com/office/drawing/2014/main" id="{5CBA26F0-F3EE-4F35-A99E-D456F1F18799}"/>
              </a:ext>
            </a:extLst>
          </p:cNvPr>
          <p:cNvSpPr>
            <a:spLocks noGrp="1" noChangeArrowheads="1"/>
          </p:cNvSpPr>
          <p:nvPr>
            <p:ph type="ftr" sz="quarter" idx="11"/>
          </p:nvPr>
        </p:nvSpPr>
        <p:spPr>
          <a:ln/>
        </p:spPr>
        <p:txBody>
          <a:bodyPr/>
          <a:lstStyle>
            <a:lvl1pPr>
              <a:defRPr/>
            </a:lvl1pPr>
          </a:lstStyle>
          <a:p>
            <a:pPr>
              <a:defRPr/>
            </a:pPr>
            <a:endParaRPr lang="fr-FR"/>
          </a:p>
        </p:txBody>
      </p:sp>
      <p:sp>
        <p:nvSpPr>
          <p:cNvPr id="6" name="Rectangle 6">
            <a:extLst>
              <a:ext uri="{FF2B5EF4-FFF2-40B4-BE49-F238E27FC236}">
                <a16:creationId xmlns:a16="http://schemas.microsoft.com/office/drawing/2014/main" id="{E5F0EB79-20DB-4561-95B4-03FEF77DB1A6}"/>
              </a:ext>
            </a:extLst>
          </p:cNvPr>
          <p:cNvSpPr>
            <a:spLocks noGrp="1" noChangeArrowheads="1"/>
          </p:cNvSpPr>
          <p:nvPr>
            <p:ph type="sldNum" sz="quarter" idx="12"/>
          </p:nvPr>
        </p:nvSpPr>
        <p:spPr>
          <a:ln/>
        </p:spPr>
        <p:txBody>
          <a:bodyPr/>
          <a:lstStyle>
            <a:lvl1pPr>
              <a:defRPr/>
            </a:lvl1pPr>
          </a:lstStyle>
          <a:p>
            <a:pPr>
              <a:defRPr/>
            </a:pPr>
            <a:fld id="{8260CBBA-3A5A-4F76-9225-27714A33665D}" type="slidenum">
              <a:rPr lang="fr-FR" altLang="fr-FR"/>
              <a:pPr>
                <a:defRPr/>
              </a:pPr>
              <a:t>‹#›</a:t>
            </a:fld>
            <a:endParaRPr lang="fr-FR" altLang="fr-FR"/>
          </a:p>
        </p:txBody>
      </p:sp>
    </p:spTree>
    <p:extLst>
      <p:ext uri="{BB962C8B-B14F-4D97-AF65-F5344CB8AC3E}">
        <p14:creationId xmlns:p14="http://schemas.microsoft.com/office/powerpoint/2010/main" val="2199947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a:extLst>
              <a:ext uri="{FF2B5EF4-FFF2-40B4-BE49-F238E27FC236}">
                <a16:creationId xmlns:a16="http://schemas.microsoft.com/office/drawing/2014/main" id="{84F93FB3-ED4C-4701-A2A4-0DEE4C33BAE8}"/>
              </a:ext>
            </a:extLst>
          </p:cNvPr>
          <p:cNvSpPr>
            <a:spLocks noGrp="1" noChangeArrowheads="1"/>
          </p:cNvSpPr>
          <p:nvPr>
            <p:ph type="dt" sz="half" idx="10"/>
          </p:nvPr>
        </p:nvSpPr>
        <p:spPr>
          <a:ln/>
        </p:spPr>
        <p:txBody>
          <a:bodyPr/>
          <a:lstStyle>
            <a:lvl1pPr>
              <a:defRPr/>
            </a:lvl1pPr>
          </a:lstStyle>
          <a:p>
            <a:pPr>
              <a:defRPr/>
            </a:pPr>
            <a:endParaRPr lang="fr-FR"/>
          </a:p>
        </p:txBody>
      </p:sp>
      <p:sp>
        <p:nvSpPr>
          <p:cNvPr id="5" name="Rectangle 5">
            <a:extLst>
              <a:ext uri="{FF2B5EF4-FFF2-40B4-BE49-F238E27FC236}">
                <a16:creationId xmlns:a16="http://schemas.microsoft.com/office/drawing/2014/main" id="{5CBA26F0-F3EE-4F35-A99E-D456F1F18799}"/>
              </a:ext>
            </a:extLst>
          </p:cNvPr>
          <p:cNvSpPr>
            <a:spLocks noGrp="1" noChangeArrowheads="1"/>
          </p:cNvSpPr>
          <p:nvPr>
            <p:ph type="ftr" sz="quarter" idx="11"/>
          </p:nvPr>
        </p:nvSpPr>
        <p:spPr>
          <a:ln/>
        </p:spPr>
        <p:txBody>
          <a:bodyPr/>
          <a:lstStyle>
            <a:lvl1pPr>
              <a:defRPr/>
            </a:lvl1pPr>
          </a:lstStyle>
          <a:p>
            <a:pPr>
              <a:defRPr/>
            </a:pPr>
            <a:endParaRPr lang="fr-FR"/>
          </a:p>
        </p:txBody>
      </p:sp>
      <p:sp>
        <p:nvSpPr>
          <p:cNvPr id="6" name="Rectangle 6">
            <a:extLst>
              <a:ext uri="{FF2B5EF4-FFF2-40B4-BE49-F238E27FC236}">
                <a16:creationId xmlns:a16="http://schemas.microsoft.com/office/drawing/2014/main" id="{E5F0EB79-20DB-4561-95B4-03FEF77DB1A6}"/>
              </a:ext>
            </a:extLst>
          </p:cNvPr>
          <p:cNvSpPr>
            <a:spLocks noGrp="1" noChangeArrowheads="1"/>
          </p:cNvSpPr>
          <p:nvPr>
            <p:ph type="sldNum" sz="quarter" idx="12"/>
          </p:nvPr>
        </p:nvSpPr>
        <p:spPr>
          <a:ln/>
        </p:spPr>
        <p:txBody>
          <a:bodyPr/>
          <a:lstStyle>
            <a:lvl1pPr>
              <a:defRPr/>
            </a:lvl1pPr>
          </a:lstStyle>
          <a:p>
            <a:pPr>
              <a:defRPr/>
            </a:pPr>
            <a:fld id="{CEA2B46D-3865-4B51-BBE7-6EE8F8B917C4}" type="slidenum">
              <a:rPr lang="fr-FR" altLang="fr-FR"/>
              <a:pPr>
                <a:defRPr/>
              </a:pPr>
              <a:t>‹#›</a:t>
            </a:fld>
            <a:endParaRPr lang="fr-FR" altLang="fr-FR"/>
          </a:p>
        </p:txBody>
      </p:sp>
    </p:spTree>
    <p:extLst>
      <p:ext uri="{BB962C8B-B14F-4D97-AF65-F5344CB8AC3E}">
        <p14:creationId xmlns:p14="http://schemas.microsoft.com/office/powerpoint/2010/main" val="3085512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96875"/>
            <a:ext cx="1543050" cy="8451850"/>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342900" y="396875"/>
            <a:ext cx="4476750" cy="845185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a:extLst>
              <a:ext uri="{FF2B5EF4-FFF2-40B4-BE49-F238E27FC236}">
                <a16:creationId xmlns:a16="http://schemas.microsoft.com/office/drawing/2014/main" id="{84F93FB3-ED4C-4701-A2A4-0DEE4C33BAE8}"/>
              </a:ext>
            </a:extLst>
          </p:cNvPr>
          <p:cNvSpPr>
            <a:spLocks noGrp="1" noChangeArrowheads="1"/>
          </p:cNvSpPr>
          <p:nvPr>
            <p:ph type="dt" sz="half" idx="10"/>
          </p:nvPr>
        </p:nvSpPr>
        <p:spPr>
          <a:ln/>
        </p:spPr>
        <p:txBody>
          <a:bodyPr/>
          <a:lstStyle>
            <a:lvl1pPr>
              <a:defRPr/>
            </a:lvl1pPr>
          </a:lstStyle>
          <a:p>
            <a:pPr>
              <a:defRPr/>
            </a:pPr>
            <a:endParaRPr lang="fr-FR"/>
          </a:p>
        </p:txBody>
      </p:sp>
      <p:sp>
        <p:nvSpPr>
          <p:cNvPr id="5" name="Rectangle 5">
            <a:extLst>
              <a:ext uri="{FF2B5EF4-FFF2-40B4-BE49-F238E27FC236}">
                <a16:creationId xmlns:a16="http://schemas.microsoft.com/office/drawing/2014/main" id="{5CBA26F0-F3EE-4F35-A99E-D456F1F18799}"/>
              </a:ext>
            </a:extLst>
          </p:cNvPr>
          <p:cNvSpPr>
            <a:spLocks noGrp="1" noChangeArrowheads="1"/>
          </p:cNvSpPr>
          <p:nvPr>
            <p:ph type="ftr" sz="quarter" idx="11"/>
          </p:nvPr>
        </p:nvSpPr>
        <p:spPr>
          <a:ln/>
        </p:spPr>
        <p:txBody>
          <a:bodyPr/>
          <a:lstStyle>
            <a:lvl1pPr>
              <a:defRPr/>
            </a:lvl1pPr>
          </a:lstStyle>
          <a:p>
            <a:pPr>
              <a:defRPr/>
            </a:pPr>
            <a:endParaRPr lang="fr-FR"/>
          </a:p>
        </p:txBody>
      </p:sp>
      <p:sp>
        <p:nvSpPr>
          <p:cNvPr id="6" name="Rectangle 6">
            <a:extLst>
              <a:ext uri="{FF2B5EF4-FFF2-40B4-BE49-F238E27FC236}">
                <a16:creationId xmlns:a16="http://schemas.microsoft.com/office/drawing/2014/main" id="{E5F0EB79-20DB-4561-95B4-03FEF77DB1A6}"/>
              </a:ext>
            </a:extLst>
          </p:cNvPr>
          <p:cNvSpPr>
            <a:spLocks noGrp="1" noChangeArrowheads="1"/>
          </p:cNvSpPr>
          <p:nvPr>
            <p:ph type="sldNum" sz="quarter" idx="12"/>
          </p:nvPr>
        </p:nvSpPr>
        <p:spPr>
          <a:ln/>
        </p:spPr>
        <p:txBody>
          <a:bodyPr/>
          <a:lstStyle>
            <a:lvl1pPr>
              <a:defRPr/>
            </a:lvl1pPr>
          </a:lstStyle>
          <a:p>
            <a:pPr>
              <a:defRPr/>
            </a:pPr>
            <a:fld id="{64038C90-8BA8-4FD2-AF76-27E874A7884E}" type="slidenum">
              <a:rPr lang="fr-FR" altLang="fr-FR"/>
              <a:pPr>
                <a:defRPr/>
              </a:pPr>
              <a:t>‹#›</a:t>
            </a:fld>
            <a:endParaRPr lang="fr-FR" altLang="fr-FR"/>
          </a:p>
        </p:txBody>
      </p:sp>
    </p:spTree>
    <p:extLst>
      <p:ext uri="{BB962C8B-B14F-4D97-AF65-F5344CB8AC3E}">
        <p14:creationId xmlns:p14="http://schemas.microsoft.com/office/powerpoint/2010/main" val="7439263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a:extLst>
              <a:ext uri="{FF2B5EF4-FFF2-40B4-BE49-F238E27FC236}">
                <a16:creationId xmlns:a16="http://schemas.microsoft.com/office/drawing/2014/main" id="{EBA84836-88BC-4820-AE7C-4E1D169D7B51}"/>
              </a:ext>
            </a:extLst>
          </p:cNvPr>
          <p:cNvSpPr>
            <a:spLocks noGrp="1"/>
          </p:cNvSpPr>
          <p:nvPr>
            <p:ph type="ftr" sz="quarter" idx="10"/>
          </p:nvPr>
        </p:nvSpPr>
        <p:spPr/>
        <p:txBody>
          <a:bodyPr lIns="0" tIns="0" rIns="0" bIns="0"/>
          <a:lstStyle>
            <a:lvl1pPr algn="ctr">
              <a:defRPr>
                <a:solidFill>
                  <a:schemeClr val="tx1">
                    <a:tint val="75000"/>
                  </a:schemeClr>
                </a:solidFill>
              </a:defRPr>
            </a:lvl1pPr>
          </a:lstStyle>
          <a:p>
            <a:pPr>
              <a:defRPr/>
            </a:pPr>
            <a:endParaRPr/>
          </a:p>
        </p:txBody>
      </p:sp>
      <p:sp>
        <p:nvSpPr>
          <p:cNvPr id="3" name="Holder 3">
            <a:extLst>
              <a:ext uri="{FF2B5EF4-FFF2-40B4-BE49-F238E27FC236}">
                <a16:creationId xmlns:a16="http://schemas.microsoft.com/office/drawing/2014/main" id="{F1A791B3-5272-45D9-A465-7E4C012ECE75}"/>
              </a:ext>
            </a:extLst>
          </p:cNvPr>
          <p:cNvSpPr>
            <a:spLocks noGrp="1"/>
          </p:cNvSpPr>
          <p:nvPr>
            <p:ph type="dt" sz="half" idx="11"/>
          </p:nvPr>
        </p:nvSpPr>
        <p:spPr/>
        <p:txBody>
          <a:bodyPr lIns="0" tIns="0" rIns="0" bIns="0"/>
          <a:lstStyle>
            <a:lvl1pPr algn="l">
              <a:defRPr>
                <a:solidFill>
                  <a:schemeClr val="tx1">
                    <a:tint val="75000"/>
                  </a:schemeClr>
                </a:solidFill>
              </a:defRPr>
            </a:lvl1pPr>
          </a:lstStyle>
          <a:p>
            <a:pPr>
              <a:defRPr/>
            </a:pPr>
            <a:fld id="{8428B349-97D0-4F08-A564-334D696AD8AC}" type="datetimeFigureOut">
              <a:rPr lang="en-US"/>
              <a:pPr>
                <a:defRPr/>
              </a:pPr>
              <a:t>6/15/2020</a:t>
            </a:fld>
            <a:endParaRPr lang="en-US"/>
          </a:p>
        </p:txBody>
      </p:sp>
      <p:sp>
        <p:nvSpPr>
          <p:cNvPr id="4" name="Holder 4">
            <a:extLst>
              <a:ext uri="{FF2B5EF4-FFF2-40B4-BE49-F238E27FC236}">
                <a16:creationId xmlns:a16="http://schemas.microsoft.com/office/drawing/2014/main" id="{CC237A92-51AF-4152-9C8D-D89437C67D86}"/>
              </a:ext>
            </a:extLst>
          </p:cNvPr>
          <p:cNvSpPr>
            <a:spLocks noGrp="1"/>
          </p:cNvSpPr>
          <p:nvPr>
            <p:ph type="sldNum" sz="quarter" idx="12"/>
          </p:nvPr>
        </p:nvSpPr>
        <p:spPr/>
        <p:txBody>
          <a:bodyPr lIns="0" tIns="0" rIns="0" bIns="0"/>
          <a:lstStyle>
            <a:lvl1pPr>
              <a:defRPr smtClean="0">
                <a:solidFill>
                  <a:srgbClr val="898989"/>
                </a:solidFill>
              </a:defRPr>
            </a:lvl1pPr>
          </a:lstStyle>
          <a:p>
            <a:pPr>
              <a:defRPr/>
            </a:pPr>
            <a:fld id="{3EBAF8EA-91A8-426B-8B51-30330498429C}" type="slidenum">
              <a:rPr lang="fr-FR" altLang="fr-FR"/>
              <a:pPr>
                <a:defRPr/>
              </a:pPr>
              <a:t>‹#›</a:t>
            </a:fld>
            <a:endParaRPr lang="fr-FR" altLang="fr-FR"/>
          </a:p>
        </p:txBody>
      </p:sp>
    </p:spTree>
    <p:extLst>
      <p:ext uri="{BB962C8B-B14F-4D97-AF65-F5344CB8AC3E}">
        <p14:creationId xmlns:p14="http://schemas.microsoft.com/office/powerpoint/2010/main" val="142324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a:extLst>
              <a:ext uri="{FF2B5EF4-FFF2-40B4-BE49-F238E27FC236}">
                <a16:creationId xmlns:a16="http://schemas.microsoft.com/office/drawing/2014/main" id="{84F93FB3-ED4C-4701-A2A4-0DEE4C33BAE8}"/>
              </a:ext>
            </a:extLst>
          </p:cNvPr>
          <p:cNvSpPr>
            <a:spLocks noGrp="1" noChangeArrowheads="1"/>
          </p:cNvSpPr>
          <p:nvPr>
            <p:ph type="dt" sz="half" idx="10"/>
          </p:nvPr>
        </p:nvSpPr>
        <p:spPr>
          <a:ln/>
        </p:spPr>
        <p:txBody>
          <a:bodyPr/>
          <a:lstStyle>
            <a:lvl1pPr>
              <a:defRPr/>
            </a:lvl1pPr>
          </a:lstStyle>
          <a:p>
            <a:pPr>
              <a:defRPr/>
            </a:pPr>
            <a:endParaRPr lang="fr-FR"/>
          </a:p>
        </p:txBody>
      </p:sp>
      <p:sp>
        <p:nvSpPr>
          <p:cNvPr id="5" name="Rectangle 5">
            <a:extLst>
              <a:ext uri="{FF2B5EF4-FFF2-40B4-BE49-F238E27FC236}">
                <a16:creationId xmlns:a16="http://schemas.microsoft.com/office/drawing/2014/main" id="{5CBA26F0-F3EE-4F35-A99E-D456F1F18799}"/>
              </a:ext>
            </a:extLst>
          </p:cNvPr>
          <p:cNvSpPr>
            <a:spLocks noGrp="1" noChangeArrowheads="1"/>
          </p:cNvSpPr>
          <p:nvPr>
            <p:ph type="ftr" sz="quarter" idx="11"/>
          </p:nvPr>
        </p:nvSpPr>
        <p:spPr>
          <a:ln/>
        </p:spPr>
        <p:txBody>
          <a:bodyPr/>
          <a:lstStyle>
            <a:lvl1pPr>
              <a:defRPr/>
            </a:lvl1pPr>
          </a:lstStyle>
          <a:p>
            <a:pPr>
              <a:defRPr/>
            </a:pPr>
            <a:endParaRPr lang="fr-FR"/>
          </a:p>
        </p:txBody>
      </p:sp>
      <p:sp>
        <p:nvSpPr>
          <p:cNvPr id="6" name="Rectangle 6">
            <a:extLst>
              <a:ext uri="{FF2B5EF4-FFF2-40B4-BE49-F238E27FC236}">
                <a16:creationId xmlns:a16="http://schemas.microsoft.com/office/drawing/2014/main" id="{E5F0EB79-20DB-4561-95B4-03FEF77DB1A6}"/>
              </a:ext>
            </a:extLst>
          </p:cNvPr>
          <p:cNvSpPr>
            <a:spLocks noGrp="1" noChangeArrowheads="1"/>
          </p:cNvSpPr>
          <p:nvPr>
            <p:ph type="sldNum" sz="quarter" idx="12"/>
          </p:nvPr>
        </p:nvSpPr>
        <p:spPr>
          <a:ln/>
        </p:spPr>
        <p:txBody>
          <a:bodyPr/>
          <a:lstStyle>
            <a:lvl1pPr>
              <a:defRPr/>
            </a:lvl1pPr>
          </a:lstStyle>
          <a:p>
            <a:pPr>
              <a:defRPr/>
            </a:pPr>
            <a:fld id="{DCF4CCC9-A02B-443C-98F9-75DE7B8E1AB7}" type="slidenum">
              <a:rPr lang="fr-FR" altLang="fr-FR"/>
              <a:pPr>
                <a:defRPr/>
              </a:pPr>
              <a:t>‹#›</a:t>
            </a:fld>
            <a:endParaRPr lang="fr-FR" altLang="fr-FR"/>
          </a:p>
        </p:txBody>
      </p:sp>
    </p:spTree>
    <p:extLst>
      <p:ext uri="{BB962C8B-B14F-4D97-AF65-F5344CB8AC3E}">
        <p14:creationId xmlns:p14="http://schemas.microsoft.com/office/powerpoint/2010/main" val="1973496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338" y="6365875"/>
            <a:ext cx="5829300" cy="1966913"/>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
        <p:nvSpPr>
          <p:cNvPr id="4" name="Rectangle 4">
            <a:extLst>
              <a:ext uri="{FF2B5EF4-FFF2-40B4-BE49-F238E27FC236}">
                <a16:creationId xmlns:a16="http://schemas.microsoft.com/office/drawing/2014/main" id="{84F93FB3-ED4C-4701-A2A4-0DEE4C33BAE8}"/>
              </a:ext>
            </a:extLst>
          </p:cNvPr>
          <p:cNvSpPr>
            <a:spLocks noGrp="1" noChangeArrowheads="1"/>
          </p:cNvSpPr>
          <p:nvPr>
            <p:ph type="dt" sz="half" idx="10"/>
          </p:nvPr>
        </p:nvSpPr>
        <p:spPr>
          <a:ln/>
        </p:spPr>
        <p:txBody>
          <a:bodyPr/>
          <a:lstStyle>
            <a:lvl1pPr>
              <a:defRPr/>
            </a:lvl1pPr>
          </a:lstStyle>
          <a:p>
            <a:pPr>
              <a:defRPr/>
            </a:pPr>
            <a:endParaRPr lang="fr-FR"/>
          </a:p>
        </p:txBody>
      </p:sp>
      <p:sp>
        <p:nvSpPr>
          <p:cNvPr id="5" name="Rectangle 5">
            <a:extLst>
              <a:ext uri="{FF2B5EF4-FFF2-40B4-BE49-F238E27FC236}">
                <a16:creationId xmlns:a16="http://schemas.microsoft.com/office/drawing/2014/main" id="{5CBA26F0-F3EE-4F35-A99E-D456F1F18799}"/>
              </a:ext>
            </a:extLst>
          </p:cNvPr>
          <p:cNvSpPr>
            <a:spLocks noGrp="1" noChangeArrowheads="1"/>
          </p:cNvSpPr>
          <p:nvPr>
            <p:ph type="ftr" sz="quarter" idx="11"/>
          </p:nvPr>
        </p:nvSpPr>
        <p:spPr>
          <a:ln/>
        </p:spPr>
        <p:txBody>
          <a:bodyPr/>
          <a:lstStyle>
            <a:lvl1pPr>
              <a:defRPr/>
            </a:lvl1pPr>
          </a:lstStyle>
          <a:p>
            <a:pPr>
              <a:defRPr/>
            </a:pPr>
            <a:endParaRPr lang="fr-FR"/>
          </a:p>
        </p:txBody>
      </p:sp>
      <p:sp>
        <p:nvSpPr>
          <p:cNvPr id="6" name="Rectangle 6">
            <a:extLst>
              <a:ext uri="{FF2B5EF4-FFF2-40B4-BE49-F238E27FC236}">
                <a16:creationId xmlns:a16="http://schemas.microsoft.com/office/drawing/2014/main" id="{E5F0EB79-20DB-4561-95B4-03FEF77DB1A6}"/>
              </a:ext>
            </a:extLst>
          </p:cNvPr>
          <p:cNvSpPr>
            <a:spLocks noGrp="1" noChangeArrowheads="1"/>
          </p:cNvSpPr>
          <p:nvPr>
            <p:ph type="sldNum" sz="quarter" idx="12"/>
          </p:nvPr>
        </p:nvSpPr>
        <p:spPr>
          <a:ln/>
        </p:spPr>
        <p:txBody>
          <a:bodyPr/>
          <a:lstStyle>
            <a:lvl1pPr>
              <a:defRPr/>
            </a:lvl1pPr>
          </a:lstStyle>
          <a:p>
            <a:pPr>
              <a:defRPr/>
            </a:pPr>
            <a:fld id="{5A5CD848-B1B1-49C9-A879-08E7356C096E}" type="slidenum">
              <a:rPr lang="fr-FR" altLang="fr-FR"/>
              <a:pPr>
                <a:defRPr/>
              </a:pPr>
              <a:t>‹#›</a:t>
            </a:fld>
            <a:endParaRPr lang="fr-FR" altLang="fr-FR"/>
          </a:p>
        </p:txBody>
      </p:sp>
    </p:spTree>
    <p:extLst>
      <p:ext uri="{BB962C8B-B14F-4D97-AF65-F5344CB8AC3E}">
        <p14:creationId xmlns:p14="http://schemas.microsoft.com/office/powerpoint/2010/main" val="4128515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a:extLst>
              <a:ext uri="{FF2B5EF4-FFF2-40B4-BE49-F238E27FC236}">
                <a16:creationId xmlns:a16="http://schemas.microsoft.com/office/drawing/2014/main" id="{84F93FB3-ED4C-4701-A2A4-0DEE4C33BAE8}"/>
              </a:ext>
            </a:extLst>
          </p:cNvPr>
          <p:cNvSpPr>
            <a:spLocks noGrp="1" noChangeArrowheads="1"/>
          </p:cNvSpPr>
          <p:nvPr>
            <p:ph type="dt" sz="half" idx="10"/>
          </p:nvPr>
        </p:nvSpPr>
        <p:spPr>
          <a:ln/>
        </p:spPr>
        <p:txBody>
          <a:bodyPr/>
          <a:lstStyle>
            <a:lvl1pPr>
              <a:defRPr/>
            </a:lvl1pPr>
          </a:lstStyle>
          <a:p>
            <a:pPr>
              <a:defRPr/>
            </a:pPr>
            <a:endParaRPr lang="fr-FR"/>
          </a:p>
        </p:txBody>
      </p:sp>
      <p:sp>
        <p:nvSpPr>
          <p:cNvPr id="6" name="Rectangle 5">
            <a:extLst>
              <a:ext uri="{FF2B5EF4-FFF2-40B4-BE49-F238E27FC236}">
                <a16:creationId xmlns:a16="http://schemas.microsoft.com/office/drawing/2014/main" id="{5CBA26F0-F3EE-4F35-A99E-D456F1F18799}"/>
              </a:ext>
            </a:extLst>
          </p:cNvPr>
          <p:cNvSpPr>
            <a:spLocks noGrp="1" noChangeArrowheads="1"/>
          </p:cNvSpPr>
          <p:nvPr>
            <p:ph type="ftr" sz="quarter" idx="11"/>
          </p:nvPr>
        </p:nvSpPr>
        <p:spPr>
          <a:ln/>
        </p:spPr>
        <p:txBody>
          <a:bodyPr/>
          <a:lstStyle>
            <a:lvl1pPr>
              <a:defRPr/>
            </a:lvl1pPr>
          </a:lstStyle>
          <a:p>
            <a:pPr>
              <a:defRPr/>
            </a:pPr>
            <a:endParaRPr lang="fr-FR"/>
          </a:p>
        </p:txBody>
      </p:sp>
      <p:sp>
        <p:nvSpPr>
          <p:cNvPr id="7" name="Rectangle 6">
            <a:extLst>
              <a:ext uri="{FF2B5EF4-FFF2-40B4-BE49-F238E27FC236}">
                <a16:creationId xmlns:a16="http://schemas.microsoft.com/office/drawing/2014/main" id="{E5F0EB79-20DB-4561-95B4-03FEF77DB1A6}"/>
              </a:ext>
            </a:extLst>
          </p:cNvPr>
          <p:cNvSpPr>
            <a:spLocks noGrp="1" noChangeArrowheads="1"/>
          </p:cNvSpPr>
          <p:nvPr>
            <p:ph type="sldNum" sz="quarter" idx="12"/>
          </p:nvPr>
        </p:nvSpPr>
        <p:spPr>
          <a:ln/>
        </p:spPr>
        <p:txBody>
          <a:bodyPr/>
          <a:lstStyle>
            <a:lvl1pPr>
              <a:defRPr/>
            </a:lvl1pPr>
          </a:lstStyle>
          <a:p>
            <a:pPr>
              <a:defRPr/>
            </a:pPr>
            <a:fld id="{FF2E5746-67B9-46D0-B7EA-CDACE3A25B72}" type="slidenum">
              <a:rPr lang="fr-FR" altLang="fr-FR"/>
              <a:pPr>
                <a:defRPr/>
              </a:pPr>
              <a:t>‹#›</a:t>
            </a:fld>
            <a:endParaRPr lang="fr-FR" altLang="fr-FR"/>
          </a:p>
        </p:txBody>
      </p:sp>
    </p:spTree>
    <p:extLst>
      <p:ext uri="{BB962C8B-B14F-4D97-AF65-F5344CB8AC3E}">
        <p14:creationId xmlns:p14="http://schemas.microsoft.com/office/powerpoint/2010/main" val="62140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a:extLst>
              <a:ext uri="{FF2B5EF4-FFF2-40B4-BE49-F238E27FC236}">
                <a16:creationId xmlns:a16="http://schemas.microsoft.com/office/drawing/2014/main" id="{84F93FB3-ED4C-4701-A2A4-0DEE4C33BAE8}"/>
              </a:ext>
            </a:extLst>
          </p:cNvPr>
          <p:cNvSpPr>
            <a:spLocks noGrp="1" noChangeArrowheads="1"/>
          </p:cNvSpPr>
          <p:nvPr>
            <p:ph type="dt" sz="half" idx="10"/>
          </p:nvPr>
        </p:nvSpPr>
        <p:spPr>
          <a:ln/>
        </p:spPr>
        <p:txBody>
          <a:bodyPr/>
          <a:lstStyle>
            <a:lvl1pPr>
              <a:defRPr/>
            </a:lvl1pPr>
          </a:lstStyle>
          <a:p>
            <a:pPr>
              <a:defRPr/>
            </a:pPr>
            <a:endParaRPr lang="fr-FR"/>
          </a:p>
        </p:txBody>
      </p:sp>
      <p:sp>
        <p:nvSpPr>
          <p:cNvPr id="8" name="Rectangle 5">
            <a:extLst>
              <a:ext uri="{FF2B5EF4-FFF2-40B4-BE49-F238E27FC236}">
                <a16:creationId xmlns:a16="http://schemas.microsoft.com/office/drawing/2014/main" id="{5CBA26F0-F3EE-4F35-A99E-D456F1F18799}"/>
              </a:ext>
            </a:extLst>
          </p:cNvPr>
          <p:cNvSpPr>
            <a:spLocks noGrp="1" noChangeArrowheads="1"/>
          </p:cNvSpPr>
          <p:nvPr>
            <p:ph type="ftr" sz="quarter" idx="11"/>
          </p:nvPr>
        </p:nvSpPr>
        <p:spPr>
          <a:ln/>
        </p:spPr>
        <p:txBody>
          <a:bodyPr/>
          <a:lstStyle>
            <a:lvl1pPr>
              <a:defRPr/>
            </a:lvl1pPr>
          </a:lstStyle>
          <a:p>
            <a:pPr>
              <a:defRPr/>
            </a:pPr>
            <a:endParaRPr lang="fr-FR"/>
          </a:p>
        </p:txBody>
      </p:sp>
      <p:sp>
        <p:nvSpPr>
          <p:cNvPr id="9" name="Rectangle 6">
            <a:extLst>
              <a:ext uri="{FF2B5EF4-FFF2-40B4-BE49-F238E27FC236}">
                <a16:creationId xmlns:a16="http://schemas.microsoft.com/office/drawing/2014/main" id="{E5F0EB79-20DB-4561-95B4-03FEF77DB1A6}"/>
              </a:ext>
            </a:extLst>
          </p:cNvPr>
          <p:cNvSpPr>
            <a:spLocks noGrp="1" noChangeArrowheads="1"/>
          </p:cNvSpPr>
          <p:nvPr>
            <p:ph type="sldNum" sz="quarter" idx="12"/>
          </p:nvPr>
        </p:nvSpPr>
        <p:spPr>
          <a:ln/>
        </p:spPr>
        <p:txBody>
          <a:bodyPr/>
          <a:lstStyle>
            <a:lvl1pPr>
              <a:defRPr/>
            </a:lvl1pPr>
          </a:lstStyle>
          <a:p>
            <a:pPr>
              <a:defRPr/>
            </a:pPr>
            <a:fld id="{69BBBFD7-7E42-448C-8EB7-88B04529084B}" type="slidenum">
              <a:rPr lang="fr-FR" altLang="fr-FR"/>
              <a:pPr>
                <a:defRPr/>
              </a:pPr>
              <a:t>‹#›</a:t>
            </a:fld>
            <a:endParaRPr lang="fr-FR" altLang="fr-FR"/>
          </a:p>
        </p:txBody>
      </p:sp>
    </p:spTree>
    <p:extLst>
      <p:ext uri="{BB962C8B-B14F-4D97-AF65-F5344CB8AC3E}">
        <p14:creationId xmlns:p14="http://schemas.microsoft.com/office/powerpoint/2010/main" val="1920029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Rectangle 4">
            <a:extLst>
              <a:ext uri="{FF2B5EF4-FFF2-40B4-BE49-F238E27FC236}">
                <a16:creationId xmlns:a16="http://schemas.microsoft.com/office/drawing/2014/main" id="{84F93FB3-ED4C-4701-A2A4-0DEE4C33BAE8}"/>
              </a:ext>
            </a:extLst>
          </p:cNvPr>
          <p:cNvSpPr>
            <a:spLocks noGrp="1" noChangeArrowheads="1"/>
          </p:cNvSpPr>
          <p:nvPr>
            <p:ph type="dt" sz="half" idx="10"/>
          </p:nvPr>
        </p:nvSpPr>
        <p:spPr>
          <a:ln/>
        </p:spPr>
        <p:txBody>
          <a:bodyPr/>
          <a:lstStyle>
            <a:lvl1pPr>
              <a:defRPr/>
            </a:lvl1pPr>
          </a:lstStyle>
          <a:p>
            <a:pPr>
              <a:defRPr/>
            </a:pPr>
            <a:endParaRPr lang="fr-FR"/>
          </a:p>
        </p:txBody>
      </p:sp>
      <p:sp>
        <p:nvSpPr>
          <p:cNvPr id="4" name="Rectangle 5">
            <a:extLst>
              <a:ext uri="{FF2B5EF4-FFF2-40B4-BE49-F238E27FC236}">
                <a16:creationId xmlns:a16="http://schemas.microsoft.com/office/drawing/2014/main" id="{5CBA26F0-F3EE-4F35-A99E-D456F1F18799}"/>
              </a:ext>
            </a:extLst>
          </p:cNvPr>
          <p:cNvSpPr>
            <a:spLocks noGrp="1" noChangeArrowheads="1"/>
          </p:cNvSpPr>
          <p:nvPr>
            <p:ph type="ftr" sz="quarter" idx="11"/>
          </p:nvPr>
        </p:nvSpPr>
        <p:spPr>
          <a:ln/>
        </p:spPr>
        <p:txBody>
          <a:bodyPr/>
          <a:lstStyle>
            <a:lvl1pPr>
              <a:defRPr/>
            </a:lvl1pPr>
          </a:lstStyle>
          <a:p>
            <a:pPr>
              <a:defRPr/>
            </a:pPr>
            <a:endParaRPr lang="fr-FR"/>
          </a:p>
        </p:txBody>
      </p:sp>
      <p:sp>
        <p:nvSpPr>
          <p:cNvPr id="5" name="Rectangle 6">
            <a:extLst>
              <a:ext uri="{FF2B5EF4-FFF2-40B4-BE49-F238E27FC236}">
                <a16:creationId xmlns:a16="http://schemas.microsoft.com/office/drawing/2014/main" id="{E5F0EB79-20DB-4561-95B4-03FEF77DB1A6}"/>
              </a:ext>
            </a:extLst>
          </p:cNvPr>
          <p:cNvSpPr>
            <a:spLocks noGrp="1" noChangeArrowheads="1"/>
          </p:cNvSpPr>
          <p:nvPr>
            <p:ph type="sldNum" sz="quarter" idx="12"/>
          </p:nvPr>
        </p:nvSpPr>
        <p:spPr>
          <a:ln/>
        </p:spPr>
        <p:txBody>
          <a:bodyPr/>
          <a:lstStyle>
            <a:lvl1pPr>
              <a:defRPr/>
            </a:lvl1pPr>
          </a:lstStyle>
          <a:p>
            <a:pPr>
              <a:defRPr/>
            </a:pPr>
            <a:fld id="{3142C209-0C04-4D09-9966-2F9902A025AC}" type="slidenum">
              <a:rPr lang="fr-FR" altLang="fr-FR"/>
              <a:pPr>
                <a:defRPr/>
              </a:pPr>
              <a:t>‹#›</a:t>
            </a:fld>
            <a:endParaRPr lang="fr-FR" altLang="fr-FR"/>
          </a:p>
        </p:txBody>
      </p:sp>
    </p:spTree>
    <p:extLst>
      <p:ext uri="{BB962C8B-B14F-4D97-AF65-F5344CB8AC3E}">
        <p14:creationId xmlns:p14="http://schemas.microsoft.com/office/powerpoint/2010/main" val="3469635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4F93FB3-ED4C-4701-A2A4-0DEE4C33BAE8}"/>
              </a:ext>
            </a:extLst>
          </p:cNvPr>
          <p:cNvSpPr>
            <a:spLocks noGrp="1" noChangeArrowheads="1"/>
          </p:cNvSpPr>
          <p:nvPr>
            <p:ph type="dt" sz="half" idx="10"/>
          </p:nvPr>
        </p:nvSpPr>
        <p:spPr>
          <a:ln/>
        </p:spPr>
        <p:txBody>
          <a:bodyPr/>
          <a:lstStyle>
            <a:lvl1pPr>
              <a:defRPr/>
            </a:lvl1pPr>
          </a:lstStyle>
          <a:p>
            <a:pPr>
              <a:defRPr/>
            </a:pPr>
            <a:endParaRPr lang="fr-FR"/>
          </a:p>
        </p:txBody>
      </p:sp>
      <p:sp>
        <p:nvSpPr>
          <p:cNvPr id="3" name="Rectangle 5">
            <a:extLst>
              <a:ext uri="{FF2B5EF4-FFF2-40B4-BE49-F238E27FC236}">
                <a16:creationId xmlns:a16="http://schemas.microsoft.com/office/drawing/2014/main" id="{5CBA26F0-F3EE-4F35-A99E-D456F1F18799}"/>
              </a:ext>
            </a:extLst>
          </p:cNvPr>
          <p:cNvSpPr>
            <a:spLocks noGrp="1" noChangeArrowheads="1"/>
          </p:cNvSpPr>
          <p:nvPr>
            <p:ph type="ftr" sz="quarter" idx="11"/>
          </p:nvPr>
        </p:nvSpPr>
        <p:spPr>
          <a:ln/>
        </p:spPr>
        <p:txBody>
          <a:bodyPr/>
          <a:lstStyle>
            <a:lvl1pPr>
              <a:defRPr/>
            </a:lvl1pPr>
          </a:lstStyle>
          <a:p>
            <a:pPr>
              <a:defRPr/>
            </a:pPr>
            <a:endParaRPr lang="fr-FR"/>
          </a:p>
        </p:txBody>
      </p:sp>
      <p:sp>
        <p:nvSpPr>
          <p:cNvPr id="4" name="Rectangle 6">
            <a:extLst>
              <a:ext uri="{FF2B5EF4-FFF2-40B4-BE49-F238E27FC236}">
                <a16:creationId xmlns:a16="http://schemas.microsoft.com/office/drawing/2014/main" id="{E5F0EB79-20DB-4561-95B4-03FEF77DB1A6}"/>
              </a:ext>
            </a:extLst>
          </p:cNvPr>
          <p:cNvSpPr>
            <a:spLocks noGrp="1" noChangeArrowheads="1"/>
          </p:cNvSpPr>
          <p:nvPr>
            <p:ph type="sldNum" sz="quarter" idx="12"/>
          </p:nvPr>
        </p:nvSpPr>
        <p:spPr>
          <a:ln/>
        </p:spPr>
        <p:txBody>
          <a:bodyPr/>
          <a:lstStyle>
            <a:lvl1pPr>
              <a:defRPr/>
            </a:lvl1pPr>
          </a:lstStyle>
          <a:p>
            <a:pPr>
              <a:defRPr/>
            </a:pPr>
            <a:fld id="{7BD32F4E-BFA1-4DCD-AC56-EA6BE079D7E6}" type="slidenum">
              <a:rPr lang="fr-FR" altLang="fr-FR"/>
              <a:pPr>
                <a:defRPr/>
              </a:pPr>
              <a:t>‹#›</a:t>
            </a:fld>
            <a:endParaRPr lang="fr-FR" altLang="fr-FR"/>
          </a:p>
        </p:txBody>
      </p:sp>
    </p:spTree>
    <p:extLst>
      <p:ext uri="{BB962C8B-B14F-4D97-AF65-F5344CB8AC3E}">
        <p14:creationId xmlns:p14="http://schemas.microsoft.com/office/powerpoint/2010/main" val="2479545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93700"/>
            <a:ext cx="2255838" cy="1679575"/>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a:extLst>
              <a:ext uri="{FF2B5EF4-FFF2-40B4-BE49-F238E27FC236}">
                <a16:creationId xmlns:a16="http://schemas.microsoft.com/office/drawing/2014/main" id="{84F93FB3-ED4C-4701-A2A4-0DEE4C33BAE8}"/>
              </a:ext>
            </a:extLst>
          </p:cNvPr>
          <p:cNvSpPr>
            <a:spLocks noGrp="1" noChangeArrowheads="1"/>
          </p:cNvSpPr>
          <p:nvPr>
            <p:ph type="dt" sz="half" idx="10"/>
          </p:nvPr>
        </p:nvSpPr>
        <p:spPr>
          <a:ln/>
        </p:spPr>
        <p:txBody>
          <a:bodyPr/>
          <a:lstStyle>
            <a:lvl1pPr>
              <a:defRPr/>
            </a:lvl1pPr>
          </a:lstStyle>
          <a:p>
            <a:pPr>
              <a:defRPr/>
            </a:pPr>
            <a:endParaRPr lang="fr-FR"/>
          </a:p>
        </p:txBody>
      </p:sp>
      <p:sp>
        <p:nvSpPr>
          <p:cNvPr id="6" name="Rectangle 5">
            <a:extLst>
              <a:ext uri="{FF2B5EF4-FFF2-40B4-BE49-F238E27FC236}">
                <a16:creationId xmlns:a16="http://schemas.microsoft.com/office/drawing/2014/main" id="{5CBA26F0-F3EE-4F35-A99E-D456F1F18799}"/>
              </a:ext>
            </a:extLst>
          </p:cNvPr>
          <p:cNvSpPr>
            <a:spLocks noGrp="1" noChangeArrowheads="1"/>
          </p:cNvSpPr>
          <p:nvPr>
            <p:ph type="ftr" sz="quarter" idx="11"/>
          </p:nvPr>
        </p:nvSpPr>
        <p:spPr>
          <a:ln/>
        </p:spPr>
        <p:txBody>
          <a:bodyPr/>
          <a:lstStyle>
            <a:lvl1pPr>
              <a:defRPr/>
            </a:lvl1pPr>
          </a:lstStyle>
          <a:p>
            <a:pPr>
              <a:defRPr/>
            </a:pPr>
            <a:endParaRPr lang="fr-FR"/>
          </a:p>
        </p:txBody>
      </p:sp>
      <p:sp>
        <p:nvSpPr>
          <p:cNvPr id="7" name="Rectangle 6">
            <a:extLst>
              <a:ext uri="{FF2B5EF4-FFF2-40B4-BE49-F238E27FC236}">
                <a16:creationId xmlns:a16="http://schemas.microsoft.com/office/drawing/2014/main" id="{E5F0EB79-20DB-4561-95B4-03FEF77DB1A6}"/>
              </a:ext>
            </a:extLst>
          </p:cNvPr>
          <p:cNvSpPr>
            <a:spLocks noGrp="1" noChangeArrowheads="1"/>
          </p:cNvSpPr>
          <p:nvPr>
            <p:ph type="sldNum" sz="quarter" idx="12"/>
          </p:nvPr>
        </p:nvSpPr>
        <p:spPr>
          <a:ln/>
        </p:spPr>
        <p:txBody>
          <a:bodyPr/>
          <a:lstStyle>
            <a:lvl1pPr>
              <a:defRPr/>
            </a:lvl1pPr>
          </a:lstStyle>
          <a:p>
            <a:pPr>
              <a:defRPr/>
            </a:pPr>
            <a:fld id="{19E8A96F-8B2F-4D9E-B734-9E00219ED667}" type="slidenum">
              <a:rPr lang="fr-FR" altLang="fr-FR"/>
              <a:pPr>
                <a:defRPr/>
              </a:pPr>
              <a:t>‹#›</a:t>
            </a:fld>
            <a:endParaRPr lang="fr-FR" altLang="fr-FR"/>
          </a:p>
        </p:txBody>
      </p:sp>
    </p:spTree>
    <p:extLst>
      <p:ext uri="{BB962C8B-B14F-4D97-AF65-F5344CB8AC3E}">
        <p14:creationId xmlns:p14="http://schemas.microsoft.com/office/powerpoint/2010/main" val="3765742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613" y="6934200"/>
            <a:ext cx="4114800" cy="819150"/>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a:extLst>
              <a:ext uri="{FF2B5EF4-FFF2-40B4-BE49-F238E27FC236}">
                <a16:creationId xmlns:a16="http://schemas.microsoft.com/office/drawing/2014/main" id="{84F93FB3-ED4C-4701-A2A4-0DEE4C33BAE8}"/>
              </a:ext>
            </a:extLst>
          </p:cNvPr>
          <p:cNvSpPr>
            <a:spLocks noGrp="1" noChangeArrowheads="1"/>
          </p:cNvSpPr>
          <p:nvPr>
            <p:ph type="dt" sz="half" idx="10"/>
          </p:nvPr>
        </p:nvSpPr>
        <p:spPr>
          <a:ln/>
        </p:spPr>
        <p:txBody>
          <a:bodyPr/>
          <a:lstStyle>
            <a:lvl1pPr>
              <a:defRPr/>
            </a:lvl1pPr>
          </a:lstStyle>
          <a:p>
            <a:pPr>
              <a:defRPr/>
            </a:pPr>
            <a:endParaRPr lang="fr-FR"/>
          </a:p>
        </p:txBody>
      </p:sp>
      <p:sp>
        <p:nvSpPr>
          <p:cNvPr id="6" name="Rectangle 5">
            <a:extLst>
              <a:ext uri="{FF2B5EF4-FFF2-40B4-BE49-F238E27FC236}">
                <a16:creationId xmlns:a16="http://schemas.microsoft.com/office/drawing/2014/main" id="{5CBA26F0-F3EE-4F35-A99E-D456F1F18799}"/>
              </a:ext>
            </a:extLst>
          </p:cNvPr>
          <p:cNvSpPr>
            <a:spLocks noGrp="1" noChangeArrowheads="1"/>
          </p:cNvSpPr>
          <p:nvPr>
            <p:ph type="ftr" sz="quarter" idx="11"/>
          </p:nvPr>
        </p:nvSpPr>
        <p:spPr>
          <a:ln/>
        </p:spPr>
        <p:txBody>
          <a:bodyPr/>
          <a:lstStyle>
            <a:lvl1pPr>
              <a:defRPr/>
            </a:lvl1pPr>
          </a:lstStyle>
          <a:p>
            <a:pPr>
              <a:defRPr/>
            </a:pPr>
            <a:endParaRPr lang="fr-FR"/>
          </a:p>
        </p:txBody>
      </p:sp>
      <p:sp>
        <p:nvSpPr>
          <p:cNvPr id="7" name="Rectangle 6">
            <a:extLst>
              <a:ext uri="{FF2B5EF4-FFF2-40B4-BE49-F238E27FC236}">
                <a16:creationId xmlns:a16="http://schemas.microsoft.com/office/drawing/2014/main" id="{E5F0EB79-20DB-4561-95B4-03FEF77DB1A6}"/>
              </a:ext>
            </a:extLst>
          </p:cNvPr>
          <p:cNvSpPr>
            <a:spLocks noGrp="1" noChangeArrowheads="1"/>
          </p:cNvSpPr>
          <p:nvPr>
            <p:ph type="sldNum" sz="quarter" idx="12"/>
          </p:nvPr>
        </p:nvSpPr>
        <p:spPr>
          <a:ln/>
        </p:spPr>
        <p:txBody>
          <a:bodyPr/>
          <a:lstStyle>
            <a:lvl1pPr>
              <a:defRPr/>
            </a:lvl1pPr>
          </a:lstStyle>
          <a:p>
            <a:pPr>
              <a:defRPr/>
            </a:pPr>
            <a:fld id="{7BAC341C-6FB2-4478-9490-AFB2F0205233}" type="slidenum">
              <a:rPr lang="fr-FR" altLang="fr-FR"/>
              <a:pPr>
                <a:defRPr/>
              </a:pPr>
              <a:t>‹#›</a:t>
            </a:fld>
            <a:endParaRPr lang="fr-FR" altLang="fr-FR"/>
          </a:p>
        </p:txBody>
      </p:sp>
    </p:spTree>
    <p:extLst>
      <p:ext uri="{BB962C8B-B14F-4D97-AF65-F5344CB8AC3E}">
        <p14:creationId xmlns:p14="http://schemas.microsoft.com/office/powerpoint/2010/main" val="2068047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1028" name="Rectangle 4">
            <a:extLst>
              <a:ext uri="{FF2B5EF4-FFF2-40B4-BE49-F238E27FC236}">
                <a16:creationId xmlns:a16="http://schemas.microsoft.com/office/drawing/2014/main" id="{84F93FB3-ED4C-4701-A2A4-0DEE4C33BAE8}"/>
              </a:ext>
            </a:extLst>
          </p:cNvPr>
          <p:cNvSpPr>
            <a:spLocks noGrp="1" noChangeArrowheads="1"/>
          </p:cNvSpPr>
          <p:nvPr>
            <p:ph type="dt" sz="half" idx="2"/>
          </p:nvPr>
        </p:nvSpPr>
        <p:spPr bwMode="auto">
          <a:xfrm>
            <a:off x="342900" y="9020175"/>
            <a:ext cx="16002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fr-FR"/>
          </a:p>
        </p:txBody>
      </p:sp>
      <p:sp>
        <p:nvSpPr>
          <p:cNvPr id="1029" name="Rectangle 5">
            <a:extLst>
              <a:ext uri="{FF2B5EF4-FFF2-40B4-BE49-F238E27FC236}">
                <a16:creationId xmlns:a16="http://schemas.microsoft.com/office/drawing/2014/main" id="{5CBA26F0-F3EE-4F35-A99E-D456F1F18799}"/>
              </a:ext>
            </a:extLst>
          </p:cNvPr>
          <p:cNvSpPr>
            <a:spLocks noGrp="1" noChangeArrowheads="1"/>
          </p:cNvSpPr>
          <p:nvPr>
            <p:ph type="ftr" sz="quarter" idx="3"/>
          </p:nvPr>
        </p:nvSpPr>
        <p:spPr bwMode="auto">
          <a:xfrm>
            <a:off x="2343150" y="9020175"/>
            <a:ext cx="21717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fr-FR"/>
          </a:p>
        </p:txBody>
      </p:sp>
      <p:sp>
        <p:nvSpPr>
          <p:cNvPr id="1030" name="Rectangle 6">
            <a:extLst>
              <a:ext uri="{FF2B5EF4-FFF2-40B4-BE49-F238E27FC236}">
                <a16:creationId xmlns:a16="http://schemas.microsoft.com/office/drawing/2014/main" id="{E5F0EB79-20DB-4561-95B4-03FEF77DB1A6}"/>
              </a:ext>
            </a:extLst>
          </p:cNvPr>
          <p:cNvSpPr>
            <a:spLocks noGrp="1" noChangeArrowheads="1"/>
          </p:cNvSpPr>
          <p:nvPr>
            <p:ph type="sldNum" sz="quarter" idx="4"/>
          </p:nvPr>
        </p:nvSpPr>
        <p:spPr bwMode="auto">
          <a:xfrm>
            <a:off x="4914900" y="9020175"/>
            <a:ext cx="16002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66F7A315-3C3D-466C-8FE1-10021807027B}" type="slidenum">
              <a:rPr lang="fr-FR" altLang="fr-FR"/>
              <a:pPr>
                <a:defRPr/>
              </a:pPr>
              <a:t>‹#›</a:t>
            </a:fld>
            <a:endParaRPr lang="fr-FR" altLang="fr-FR"/>
          </a:p>
        </p:txBody>
      </p:sp>
    </p:spTree>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 id="2147483894"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1.pn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hyperlink" Target="https://wep.ovh/files/declaration_conformity/" TargetMode="External"/><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jpeg"/><Relationship Id="rId14" Type="http://schemas.openxmlformats.org/officeDocument/2006/relationships/image" Target="../media/image1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9" descr="Size-0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189538" y="7832725"/>
            <a:ext cx="1139825" cy="76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object 4"/>
          <p:cNvSpPr txBox="1">
            <a:spLocks noChangeArrowheads="1"/>
          </p:cNvSpPr>
          <p:nvPr/>
        </p:nvSpPr>
        <p:spPr bwMode="auto">
          <a:xfrm>
            <a:off x="6092825" y="225425"/>
            <a:ext cx="620713" cy="12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1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800" dirty="0">
                <a:solidFill>
                  <a:srgbClr val="231F20"/>
                </a:solidFill>
                <a:latin typeface="Calibri" panose="020F0502020204030204" pitchFamily="34" charset="0"/>
                <a:ea typeface="Calibri" panose="020F0502020204030204" pitchFamily="34" charset="0"/>
                <a:cs typeface="Calibri" panose="020F0502020204030204" pitchFamily="34" charset="0"/>
              </a:rPr>
              <a:t>v.20</a:t>
            </a:r>
            <a:r>
              <a:rPr lang="fr-FR" altLang="en-US" sz="800" dirty="0">
                <a:solidFill>
                  <a:srgbClr val="231F20"/>
                </a:solidFill>
                <a:latin typeface="Calibri" panose="020F0502020204030204" pitchFamily="34" charset="0"/>
                <a:ea typeface="Calibri" panose="020F0502020204030204" pitchFamily="34" charset="0"/>
                <a:cs typeface="Calibri" panose="020F0502020204030204" pitchFamily="34" charset="0"/>
              </a:rPr>
              <a:t>200612</a:t>
            </a:r>
            <a:endParaRPr lang="en-US" altLang="en-US" sz="800" dirty="0">
              <a:latin typeface="Calibri" panose="020F0502020204030204" pitchFamily="34" charset="0"/>
              <a:ea typeface="Calibri" panose="020F0502020204030204" pitchFamily="34" charset="0"/>
              <a:cs typeface="Calibri" panose="020F0502020204030204" pitchFamily="34" charset="0"/>
            </a:endParaRPr>
          </a:p>
        </p:txBody>
      </p:sp>
      <p:sp>
        <p:nvSpPr>
          <p:cNvPr id="7" name="object 7">
            <a:extLst>
              <a:ext uri="{FF2B5EF4-FFF2-40B4-BE49-F238E27FC236}">
                <a16:creationId xmlns:a16="http://schemas.microsoft.com/office/drawing/2014/main" id="{2CF3304C-C717-4869-BB29-6324CDBE4A27}"/>
              </a:ext>
            </a:extLst>
          </p:cNvPr>
          <p:cNvSpPr txBox="1"/>
          <p:nvPr/>
        </p:nvSpPr>
        <p:spPr>
          <a:xfrm>
            <a:off x="2924174" y="322264"/>
            <a:ext cx="3357563" cy="404062"/>
          </a:xfrm>
          <a:prstGeom prst="rect">
            <a:avLst/>
          </a:prstGeom>
        </p:spPr>
        <p:txBody>
          <a:bodyPr lIns="0" tIns="0" rIns="0" bIns="0"/>
          <a:lstStyle/>
          <a:p>
            <a:pPr marL="11527">
              <a:defRPr/>
            </a:pPr>
            <a:r>
              <a:rPr lang="en-US" sz="2400" b="1" spc="-5" dirty="0">
                <a:solidFill>
                  <a:srgbClr val="231F20"/>
                </a:solidFill>
                <a:latin typeface="Arial"/>
                <a:cs typeface="Arial"/>
              </a:rPr>
              <a:t>5KAS160 – 5KAS170</a:t>
            </a:r>
            <a:endParaRPr sz="2400" b="1" spc="-5" dirty="0">
              <a:solidFill>
                <a:srgbClr val="231F20"/>
              </a:solidFill>
              <a:latin typeface="Arial"/>
              <a:cs typeface="Arial"/>
            </a:endParaRPr>
          </a:p>
        </p:txBody>
      </p:sp>
      <p:sp>
        <p:nvSpPr>
          <p:cNvPr id="3079" name="object 8"/>
          <p:cNvSpPr>
            <a:spLocks/>
          </p:cNvSpPr>
          <p:nvPr/>
        </p:nvSpPr>
        <p:spPr bwMode="auto">
          <a:xfrm>
            <a:off x="2881313" y="282575"/>
            <a:ext cx="3078162" cy="458788"/>
          </a:xfrm>
          <a:custGeom>
            <a:avLst/>
            <a:gdLst>
              <a:gd name="T0" fmla="*/ 2147483646 w 1359496"/>
              <a:gd name="T1" fmla="*/ 15444510 h 287997"/>
              <a:gd name="T2" fmla="*/ 0 w 1359496"/>
              <a:gd name="T3" fmla="*/ 15444510 h 287997"/>
              <a:gd name="T4" fmla="*/ 0 w 1359496"/>
              <a:gd name="T5" fmla="*/ 0 h 287997"/>
              <a:gd name="T6" fmla="*/ 2147483646 w 1359496"/>
              <a:gd name="T7" fmla="*/ 0 h 287997"/>
              <a:gd name="T8" fmla="*/ 2147483646 w 1359496"/>
              <a:gd name="T9" fmla="*/ 15444510 h 28799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59496" h="287997">
                <a:moveTo>
                  <a:pt x="1359496" y="287997"/>
                </a:moveTo>
                <a:lnTo>
                  <a:pt x="0" y="287997"/>
                </a:lnTo>
                <a:lnTo>
                  <a:pt x="0" y="0"/>
                </a:lnTo>
                <a:lnTo>
                  <a:pt x="1359496" y="0"/>
                </a:lnTo>
                <a:lnTo>
                  <a:pt x="1359496" y="287997"/>
                </a:lnTo>
                <a:close/>
              </a:path>
            </a:pathLst>
          </a:custGeom>
          <a:noFill/>
          <a:ln w="12699">
            <a:solidFill>
              <a:srgbClr val="231F2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GB"/>
          </a:p>
        </p:txBody>
      </p:sp>
      <p:graphicFrame>
        <p:nvGraphicFramePr>
          <p:cNvPr id="11" name="object 11">
            <a:extLst>
              <a:ext uri="{FF2B5EF4-FFF2-40B4-BE49-F238E27FC236}">
                <a16:creationId xmlns:a16="http://schemas.microsoft.com/office/drawing/2014/main" id="{3F8D7EED-9FC1-44CF-99F4-AB1EA54963C9}"/>
              </a:ext>
            </a:extLst>
          </p:cNvPr>
          <p:cNvGraphicFramePr>
            <a:graphicFrameLocks noGrp="1"/>
          </p:cNvGraphicFramePr>
          <p:nvPr>
            <p:extLst>
              <p:ext uri="{D42A27DB-BD31-4B8C-83A1-F6EECF244321}">
                <p14:modId xmlns:p14="http://schemas.microsoft.com/office/powerpoint/2010/main" val="1703980018"/>
              </p:ext>
            </p:extLst>
          </p:nvPr>
        </p:nvGraphicFramePr>
        <p:xfrm>
          <a:off x="114300" y="7929563"/>
          <a:ext cx="4787897" cy="970227"/>
        </p:xfrm>
        <a:graphic>
          <a:graphicData uri="http://schemas.openxmlformats.org/drawingml/2006/table">
            <a:tbl>
              <a:tblPr firstRow="1" bandRow="1">
                <a:tableStyleId>{2D5ABB26-0587-4C30-8999-92F81FD0307C}</a:tableStyleId>
              </a:tblPr>
              <a:tblGrid>
                <a:gridCol w="215995">
                  <a:extLst>
                    <a:ext uri="{9D8B030D-6E8A-4147-A177-3AD203B41FA5}">
                      <a16:colId xmlns:a16="http://schemas.microsoft.com/office/drawing/2014/main" val="20000"/>
                    </a:ext>
                  </a:extLst>
                </a:gridCol>
                <a:gridCol w="647986">
                  <a:extLst>
                    <a:ext uri="{9D8B030D-6E8A-4147-A177-3AD203B41FA5}">
                      <a16:colId xmlns:a16="http://schemas.microsoft.com/office/drawing/2014/main" val="20001"/>
                    </a:ext>
                  </a:extLst>
                </a:gridCol>
                <a:gridCol w="683986">
                  <a:extLst>
                    <a:ext uri="{9D8B030D-6E8A-4147-A177-3AD203B41FA5}">
                      <a16:colId xmlns:a16="http://schemas.microsoft.com/office/drawing/2014/main" val="20002"/>
                    </a:ext>
                  </a:extLst>
                </a:gridCol>
                <a:gridCol w="647986">
                  <a:extLst>
                    <a:ext uri="{9D8B030D-6E8A-4147-A177-3AD203B41FA5}">
                      <a16:colId xmlns:a16="http://schemas.microsoft.com/office/drawing/2014/main" val="20003"/>
                    </a:ext>
                  </a:extLst>
                </a:gridCol>
                <a:gridCol w="647986">
                  <a:extLst>
                    <a:ext uri="{9D8B030D-6E8A-4147-A177-3AD203B41FA5}">
                      <a16:colId xmlns:a16="http://schemas.microsoft.com/office/drawing/2014/main" val="20004"/>
                    </a:ext>
                  </a:extLst>
                </a:gridCol>
                <a:gridCol w="647986">
                  <a:extLst>
                    <a:ext uri="{9D8B030D-6E8A-4147-A177-3AD203B41FA5}">
                      <a16:colId xmlns:a16="http://schemas.microsoft.com/office/drawing/2014/main" val="20005"/>
                    </a:ext>
                  </a:extLst>
                </a:gridCol>
                <a:gridCol w="647986">
                  <a:extLst>
                    <a:ext uri="{9D8B030D-6E8A-4147-A177-3AD203B41FA5}">
                      <a16:colId xmlns:a16="http://schemas.microsoft.com/office/drawing/2014/main" val="20006"/>
                    </a:ext>
                  </a:extLst>
                </a:gridCol>
                <a:gridCol w="647986">
                  <a:extLst>
                    <a:ext uri="{9D8B030D-6E8A-4147-A177-3AD203B41FA5}">
                      <a16:colId xmlns:a16="http://schemas.microsoft.com/office/drawing/2014/main" val="20007"/>
                    </a:ext>
                  </a:extLst>
                </a:gridCol>
              </a:tblGrid>
              <a:tr h="264319">
                <a:tc>
                  <a:txBody>
                    <a:bodyPr/>
                    <a:lstStyle/>
                    <a:p>
                      <a:pPr algn="ctr"/>
                      <a:endParaRPr sz="1300" dirty="0">
                        <a:latin typeface="Arial"/>
                        <a:cs typeface="Arial"/>
                      </a:endParaRPr>
                    </a:p>
                  </a:txBody>
                  <a:tcPr marL="32689" marR="32689" marT="32762" marB="32762" anchor="ctr">
                    <a:lnL w="22085">
                      <a:solidFill>
                        <a:srgbClr val="231F20"/>
                      </a:solidFill>
                      <a:prstDash val="solid"/>
                    </a:lnL>
                    <a:lnR w="12700">
                      <a:solidFill>
                        <a:srgbClr val="231F20"/>
                      </a:solidFill>
                      <a:prstDash val="solid"/>
                    </a:lnR>
                    <a:lnT w="22085">
                      <a:solidFill>
                        <a:srgbClr val="231F20"/>
                      </a:solidFill>
                      <a:prstDash val="solid"/>
                    </a:lnT>
                    <a:lnB w="12700">
                      <a:solidFill>
                        <a:srgbClr val="231F20"/>
                      </a:solidFill>
                      <a:prstDash val="solid"/>
                    </a:lnB>
                  </a:tcPr>
                </a:tc>
                <a:tc>
                  <a:txBody>
                    <a:bodyPr/>
                    <a:lstStyle/>
                    <a:p>
                      <a:pPr marL="3175" algn="ctr">
                        <a:lnSpc>
                          <a:spcPct val="100000"/>
                        </a:lnSpc>
                      </a:pPr>
                      <a:r>
                        <a:rPr lang="en-US" sz="700" b="1" dirty="0">
                          <a:solidFill>
                            <a:srgbClr val="231F20"/>
                          </a:solidFill>
                          <a:latin typeface="Arial"/>
                          <a:cs typeface="Arial"/>
                        </a:rPr>
                        <a:t>S</a:t>
                      </a:r>
                      <a:endParaRPr sz="700" dirty="0">
                        <a:latin typeface="Arial"/>
                        <a:cs typeface="Arial"/>
                      </a:endParaRPr>
                    </a:p>
                  </a:txBody>
                  <a:tcPr marL="32689" marR="32689" marT="32762" marB="32762" anchor="ctr">
                    <a:lnL w="12700">
                      <a:solidFill>
                        <a:srgbClr val="231F20"/>
                      </a:solidFill>
                      <a:prstDash val="solid"/>
                    </a:lnL>
                    <a:lnR w="12700" cap="flat" cmpd="sng" algn="ctr">
                      <a:solidFill>
                        <a:srgbClr val="231F20"/>
                      </a:solidFill>
                      <a:prstDash val="solid"/>
                      <a:round/>
                      <a:headEnd type="none" w="med" len="med"/>
                      <a:tailEnd type="none" w="med" len="med"/>
                    </a:lnR>
                    <a:lnT w="22085">
                      <a:solidFill>
                        <a:srgbClr val="231F20"/>
                      </a:solidFill>
                      <a:prstDash val="solid"/>
                    </a:lnT>
                    <a:lnB w="12700">
                      <a:solidFill>
                        <a:srgbClr val="231F20"/>
                      </a:solidFill>
                      <a:prstDash val="solid"/>
                    </a:lnB>
                  </a:tcPr>
                </a:tc>
                <a:tc>
                  <a:txBody>
                    <a:bodyPr/>
                    <a:lstStyle/>
                    <a:p>
                      <a:pPr marL="3175" algn="ctr">
                        <a:lnSpc>
                          <a:spcPct val="100000"/>
                        </a:lnSpc>
                      </a:pPr>
                      <a:r>
                        <a:rPr sz="700" b="1" dirty="0">
                          <a:solidFill>
                            <a:srgbClr val="231F20"/>
                          </a:solidFill>
                          <a:latin typeface="Arial"/>
                          <a:cs typeface="Arial"/>
                        </a:rPr>
                        <a:t>M</a:t>
                      </a:r>
                      <a:endParaRPr sz="700" dirty="0">
                        <a:latin typeface="Arial"/>
                        <a:cs typeface="Arial"/>
                      </a:endParaRPr>
                    </a:p>
                  </a:txBody>
                  <a:tcPr marL="32689" marR="32689" marT="32762" marB="32762"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22085">
                      <a:solidFill>
                        <a:srgbClr val="231F20"/>
                      </a:solidFill>
                      <a:prstDash val="solid"/>
                    </a:lnT>
                    <a:lnB w="12700" cap="flat" cmpd="sng" algn="ctr">
                      <a:solidFill>
                        <a:srgbClr val="231F20"/>
                      </a:solidFill>
                      <a:prstDash val="solid"/>
                      <a:round/>
                      <a:headEnd type="none" w="med" len="med"/>
                      <a:tailEnd type="none" w="med" len="med"/>
                    </a:lnB>
                  </a:tcPr>
                </a:tc>
                <a:tc>
                  <a:txBody>
                    <a:bodyPr/>
                    <a:lstStyle/>
                    <a:p>
                      <a:pPr marR="1270" algn="ctr">
                        <a:lnSpc>
                          <a:spcPct val="100000"/>
                        </a:lnSpc>
                      </a:pPr>
                      <a:r>
                        <a:rPr sz="700" b="1" dirty="0">
                          <a:solidFill>
                            <a:srgbClr val="231F20"/>
                          </a:solidFill>
                          <a:latin typeface="Arial"/>
                          <a:cs typeface="Arial"/>
                        </a:rPr>
                        <a:t>L</a:t>
                      </a:r>
                      <a:endParaRPr sz="700" dirty="0">
                        <a:latin typeface="Arial"/>
                        <a:cs typeface="Arial"/>
                      </a:endParaRPr>
                    </a:p>
                  </a:txBody>
                  <a:tcPr marL="32689" marR="32689" marT="32762" marB="32762" anchor="ctr">
                    <a:lnL w="12700" cap="flat" cmpd="sng" algn="ctr">
                      <a:solidFill>
                        <a:srgbClr val="231F20"/>
                      </a:solidFill>
                      <a:prstDash val="solid"/>
                      <a:round/>
                      <a:headEnd type="none" w="med" len="med"/>
                      <a:tailEnd type="none" w="med" len="med"/>
                    </a:lnL>
                    <a:lnR w="12700">
                      <a:solidFill>
                        <a:srgbClr val="231F20"/>
                      </a:solidFill>
                      <a:prstDash val="solid"/>
                    </a:lnR>
                    <a:lnT w="22085">
                      <a:solidFill>
                        <a:srgbClr val="231F20"/>
                      </a:solidFill>
                      <a:prstDash val="solid"/>
                    </a:lnT>
                    <a:lnB w="12700" cap="flat" cmpd="sng" algn="ctr">
                      <a:solidFill>
                        <a:srgbClr val="231F20"/>
                      </a:solidFill>
                      <a:prstDash val="solid"/>
                      <a:round/>
                      <a:headEnd type="none" w="med" len="med"/>
                      <a:tailEnd type="none" w="med" len="med"/>
                    </a:lnB>
                  </a:tcPr>
                </a:tc>
                <a:tc>
                  <a:txBody>
                    <a:bodyPr/>
                    <a:lstStyle/>
                    <a:p>
                      <a:pPr marR="1270" algn="ctr">
                        <a:lnSpc>
                          <a:spcPct val="100000"/>
                        </a:lnSpc>
                      </a:pPr>
                      <a:r>
                        <a:rPr lang="en-US" sz="700" b="1" dirty="0">
                          <a:solidFill>
                            <a:srgbClr val="231F20"/>
                          </a:solidFill>
                          <a:latin typeface="Arial"/>
                          <a:cs typeface="Arial"/>
                        </a:rPr>
                        <a:t>X</a:t>
                      </a:r>
                      <a:r>
                        <a:rPr sz="700" b="1" dirty="0">
                          <a:solidFill>
                            <a:srgbClr val="231F20"/>
                          </a:solidFill>
                          <a:latin typeface="Arial"/>
                          <a:cs typeface="Arial"/>
                        </a:rPr>
                        <a:t>L</a:t>
                      </a:r>
                      <a:endParaRPr sz="700" dirty="0">
                        <a:latin typeface="Arial"/>
                        <a:cs typeface="Arial"/>
                      </a:endParaRPr>
                    </a:p>
                  </a:txBody>
                  <a:tcPr marL="32689" marR="32689" marT="32762" marB="32762" anchor="ctr">
                    <a:lnL w="12700" cap="flat" cmpd="sng" algn="ctr">
                      <a:solidFill>
                        <a:srgbClr val="231F20"/>
                      </a:solidFill>
                      <a:prstDash val="solid"/>
                      <a:round/>
                      <a:headEnd type="none" w="med" len="med"/>
                      <a:tailEnd type="none" w="med" len="med"/>
                    </a:lnL>
                    <a:lnR w="12700">
                      <a:solidFill>
                        <a:srgbClr val="231F20"/>
                      </a:solidFill>
                      <a:prstDash val="solid"/>
                    </a:lnR>
                    <a:lnT w="22085">
                      <a:solidFill>
                        <a:srgbClr val="231F20"/>
                      </a:solidFill>
                      <a:prstDash val="solid"/>
                    </a:lnT>
                    <a:lnB w="12700">
                      <a:solidFill>
                        <a:srgbClr val="231F20"/>
                      </a:solidFill>
                      <a:prstDash val="solid"/>
                    </a:lnB>
                  </a:tcPr>
                </a:tc>
                <a:tc>
                  <a:txBody>
                    <a:bodyPr/>
                    <a:lstStyle/>
                    <a:p>
                      <a:pPr marL="0" marR="1270" lvl="0" indent="0" algn="ctr" defTabSz="914400" rtl="0" eaLnBrk="1" fontAlgn="auto" latinLnBrk="0" hangingPunct="1">
                        <a:lnSpc>
                          <a:spcPct val="100000"/>
                        </a:lnSpc>
                        <a:spcBef>
                          <a:spcPts val="0"/>
                        </a:spcBef>
                        <a:spcAft>
                          <a:spcPts val="0"/>
                        </a:spcAft>
                        <a:buClrTx/>
                        <a:buSzTx/>
                        <a:buFontTx/>
                        <a:buNone/>
                        <a:tabLst/>
                        <a:defRPr/>
                      </a:pPr>
                      <a:r>
                        <a:rPr lang="en-US" sz="700" b="1" dirty="0">
                          <a:solidFill>
                            <a:srgbClr val="231F20"/>
                          </a:solidFill>
                          <a:latin typeface="+mn-lt"/>
                          <a:cs typeface="Arial"/>
                        </a:rPr>
                        <a:t>2XL</a:t>
                      </a:r>
                      <a:endParaRPr lang="en-US" sz="700" dirty="0">
                        <a:latin typeface="+mn-lt"/>
                        <a:cs typeface="Arial"/>
                      </a:endParaRPr>
                    </a:p>
                  </a:txBody>
                  <a:tcPr marL="32689" marR="32689" marT="32762" marB="32762" anchor="ctr">
                    <a:lnL w="12700" cap="flat" cmpd="sng" algn="ctr">
                      <a:solidFill>
                        <a:srgbClr val="231F20"/>
                      </a:solidFill>
                      <a:prstDash val="solid"/>
                      <a:round/>
                      <a:headEnd type="none" w="med" len="med"/>
                      <a:tailEnd type="none" w="med" len="med"/>
                    </a:lnL>
                    <a:lnR w="12700">
                      <a:solidFill>
                        <a:srgbClr val="231F20"/>
                      </a:solidFill>
                      <a:prstDash val="solid"/>
                    </a:lnR>
                    <a:lnT w="22085">
                      <a:solidFill>
                        <a:srgbClr val="231F20"/>
                      </a:solidFill>
                      <a:prstDash val="solid"/>
                    </a:lnT>
                    <a:lnB w="12700" cap="flat" cmpd="sng" algn="ctr">
                      <a:solidFill>
                        <a:srgbClr val="231F20"/>
                      </a:solidFill>
                      <a:prstDash val="solid"/>
                      <a:round/>
                      <a:headEnd type="none" w="med" len="med"/>
                      <a:tailEnd type="none" w="med" len="med"/>
                    </a:lnB>
                  </a:tcPr>
                </a:tc>
                <a:tc>
                  <a:txBody>
                    <a:bodyPr/>
                    <a:lstStyle/>
                    <a:p>
                      <a:pPr marR="1270" algn="ctr">
                        <a:lnSpc>
                          <a:spcPct val="100000"/>
                        </a:lnSpc>
                      </a:pPr>
                      <a:r>
                        <a:rPr lang="en-US" sz="700" b="1" dirty="0">
                          <a:solidFill>
                            <a:srgbClr val="231F20"/>
                          </a:solidFill>
                          <a:latin typeface="+mn-lt"/>
                          <a:cs typeface="Arial"/>
                        </a:rPr>
                        <a:t>3XL</a:t>
                      </a:r>
                      <a:endParaRPr sz="700" dirty="0">
                        <a:latin typeface="Arial"/>
                        <a:cs typeface="Arial"/>
                      </a:endParaRPr>
                    </a:p>
                  </a:txBody>
                  <a:tcPr marL="32689" marR="32689" marT="32762" marB="32762"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22085">
                      <a:solidFill>
                        <a:srgbClr val="231F20"/>
                      </a:solidFill>
                      <a:prstDash val="solid"/>
                    </a:lnT>
                    <a:lnB w="12700" cap="flat" cmpd="sng" algn="ctr">
                      <a:solidFill>
                        <a:srgbClr val="231F20"/>
                      </a:solidFill>
                      <a:prstDash val="solid"/>
                      <a:round/>
                      <a:headEnd type="none" w="med" len="med"/>
                      <a:tailEnd type="none" w="med" len="med"/>
                    </a:lnB>
                  </a:tcPr>
                </a:tc>
                <a:tc>
                  <a:txBody>
                    <a:bodyPr/>
                    <a:lstStyle/>
                    <a:p>
                      <a:pPr marR="1270" algn="ctr">
                        <a:lnSpc>
                          <a:spcPct val="100000"/>
                        </a:lnSpc>
                      </a:pPr>
                      <a:r>
                        <a:rPr lang="en-US" sz="700" b="1">
                          <a:solidFill>
                            <a:srgbClr val="231F20"/>
                          </a:solidFill>
                          <a:latin typeface="+mn-lt"/>
                          <a:cs typeface="Arial"/>
                        </a:rPr>
                        <a:t>4XL</a:t>
                      </a:r>
                      <a:endParaRPr sz="700" dirty="0">
                        <a:latin typeface="Arial"/>
                        <a:cs typeface="Arial"/>
                      </a:endParaRPr>
                    </a:p>
                  </a:txBody>
                  <a:tcPr marL="32689" marR="32689" marT="32762" marB="32762" anchor="ctr">
                    <a:lnL w="12700" cap="flat" cmpd="sng" algn="ctr">
                      <a:solidFill>
                        <a:srgbClr val="231F20"/>
                      </a:solidFill>
                      <a:prstDash val="solid"/>
                      <a:round/>
                      <a:headEnd type="none" w="med" len="med"/>
                      <a:tailEnd type="none" w="med" len="med"/>
                    </a:lnL>
                    <a:lnR w="12700">
                      <a:solidFill>
                        <a:srgbClr val="231F20"/>
                      </a:solidFill>
                      <a:prstDash val="solid"/>
                    </a:lnR>
                    <a:lnT w="22085">
                      <a:solidFill>
                        <a:srgbClr val="231F20"/>
                      </a:solidFill>
                      <a:prstDash val="solid"/>
                    </a:lnT>
                    <a:lnB w="1270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10000"/>
                  </a:ext>
                </a:extLst>
              </a:tr>
              <a:tr h="176477">
                <a:tc>
                  <a:txBody>
                    <a:bodyPr/>
                    <a:lstStyle/>
                    <a:p>
                      <a:pPr marL="22225" algn="ctr">
                        <a:lnSpc>
                          <a:spcPct val="100000"/>
                        </a:lnSpc>
                      </a:pPr>
                      <a:r>
                        <a:rPr sz="700" b="1" dirty="0">
                          <a:solidFill>
                            <a:srgbClr val="231F20"/>
                          </a:solidFill>
                          <a:latin typeface="Arial"/>
                          <a:cs typeface="Arial"/>
                        </a:rPr>
                        <a:t>1</a:t>
                      </a:r>
                      <a:endParaRPr sz="700" dirty="0">
                        <a:latin typeface="Arial"/>
                        <a:cs typeface="Arial"/>
                      </a:endParaRPr>
                    </a:p>
                  </a:txBody>
                  <a:tcPr marL="32689" marR="32689" marT="32762" marB="32762" anchor="ctr">
                    <a:lnL w="22085">
                      <a:solidFill>
                        <a:srgbClr val="231F20"/>
                      </a:solidFill>
                      <a:prstDash val="solid"/>
                    </a:lnL>
                    <a:lnR w="12700">
                      <a:solidFill>
                        <a:srgbClr val="231F20"/>
                      </a:solidFill>
                      <a:prstDash val="solid"/>
                    </a:lnR>
                    <a:lnT w="12700">
                      <a:solidFill>
                        <a:srgbClr val="231F20"/>
                      </a:solidFill>
                      <a:prstDash val="solid"/>
                    </a:lnT>
                    <a:lnB w="12700">
                      <a:solidFill>
                        <a:srgbClr val="231F20"/>
                      </a:solidFill>
                      <a:prstDash val="solid"/>
                    </a:lnB>
                  </a:tcPr>
                </a:tc>
                <a:tc>
                  <a:txBody>
                    <a:bodyPr/>
                    <a:lstStyle/>
                    <a:p>
                      <a:pPr marL="50800" marR="0" lvl="0" indent="0" algn="ctr" defTabSz="914400" rtl="0" eaLnBrk="1" fontAlgn="auto" latinLnBrk="0" hangingPunct="1">
                        <a:lnSpc>
                          <a:spcPct val="100000"/>
                        </a:lnSpc>
                        <a:spcBef>
                          <a:spcPts val="0"/>
                        </a:spcBef>
                        <a:spcAft>
                          <a:spcPts val="0"/>
                        </a:spcAft>
                        <a:buClrTx/>
                        <a:buSzTx/>
                        <a:buFontTx/>
                        <a:buNone/>
                        <a:tabLst/>
                        <a:defRPr/>
                      </a:pPr>
                      <a:r>
                        <a:rPr kumimoji="0" lang="fr-FR" altLang="fr-FR" sz="700" b="0" i="0" u="none" strike="noStrike" kern="1200" cap="none" spc="0" normalizeH="0" baseline="0" dirty="0">
                          <a:ln>
                            <a:noFill/>
                          </a:ln>
                          <a:solidFill>
                            <a:srgbClr val="231F20"/>
                          </a:solidFill>
                          <a:effectLst/>
                          <a:uLnTx/>
                          <a:uFillTx/>
                          <a:latin typeface="Arial"/>
                          <a:ea typeface="+mn-ea"/>
                          <a:cs typeface="Arial"/>
                        </a:rPr>
                        <a:t>5KAS16000S</a:t>
                      </a:r>
                      <a:endParaRPr kumimoji="0" lang="en-US" sz="700" b="0" i="0" u="none" strike="noStrike" kern="1200" cap="none" spc="0" normalizeH="0" baseline="0" noProof="0" dirty="0">
                        <a:ln>
                          <a:noFill/>
                        </a:ln>
                        <a:solidFill>
                          <a:srgbClr val="231F20"/>
                        </a:solidFill>
                        <a:effectLst/>
                        <a:uLnTx/>
                        <a:uFillTx/>
                        <a:latin typeface="Arial"/>
                        <a:ea typeface="+mn-ea"/>
                        <a:cs typeface="Arial"/>
                      </a:endParaRPr>
                    </a:p>
                  </a:txBody>
                  <a:tcPr marL="32689" marR="32689" marT="32762" marB="32762" anchor="ctr">
                    <a:lnL w="12700">
                      <a:solidFill>
                        <a:srgbClr val="231F20"/>
                      </a:solidFill>
                      <a:prstDash val="solid"/>
                    </a:lnL>
                    <a:lnR w="12700" cap="flat" cmpd="sng" algn="ctr">
                      <a:solidFill>
                        <a:srgbClr val="231F20"/>
                      </a:solidFill>
                      <a:prstDash val="solid"/>
                      <a:round/>
                      <a:headEnd type="none" w="med" len="med"/>
                      <a:tailEnd type="none" w="med" len="med"/>
                    </a:lnR>
                    <a:lnT w="12700">
                      <a:solidFill>
                        <a:srgbClr val="231F20"/>
                      </a:solidFill>
                      <a:prstDash val="solid"/>
                    </a:lnT>
                    <a:lnB w="12700" cap="flat" cmpd="sng" algn="ctr">
                      <a:solidFill>
                        <a:srgbClr val="231F20"/>
                      </a:solidFill>
                      <a:prstDash val="solid"/>
                      <a:round/>
                      <a:headEnd type="none" w="med" len="med"/>
                      <a:tailEnd type="none" w="med" len="med"/>
                    </a:lnB>
                  </a:tcPr>
                </a:tc>
                <a:tc>
                  <a:txBody>
                    <a:bodyPr/>
                    <a:lstStyle/>
                    <a:p>
                      <a:pPr marL="50800" marR="0" lvl="0" indent="0" algn="ctr" defTabSz="914400" rtl="0" eaLnBrk="1" fontAlgn="auto" latinLnBrk="0" hangingPunct="1">
                        <a:lnSpc>
                          <a:spcPct val="100000"/>
                        </a:lnSpc>
                        <a:spcBef>
                          <a:spcPts val="0"/>
                        </a:spcBef>
                        <a:spcAft>
                          <a:spcPts val="0"/>
                        </a:spcAft>
                        <a:buClrTx/>
                        <a:buSzTx/>
                        <a:buFontTx/>
                        <a:buNone/>
                        <a:tabLst/>
                        <a:defRPr/>
                      </a:pPr>
                      <a:r>
                        <a:rPr kumimoji="0" lang="fr-FR" altLang="fr-FR" sz="700" b="0" i="0" u="none" strike="noStrike" kern="1200" cap="none" spc="0" normalizeH="0" baseline="0" dirty="0">
                          <a:ln>
                            <a:noFill/>
                          </a:ln>
                          <a:solidFill>
                            <a:srgbClr val="231F20"/>
                          </a:solidFill>
                          <a:effectLst/>
                          <a:uLnTx/>
                          <a:uFillTx/>
                          <a:latin typeface="Arial"/>
                          <a:ea typeface="+mn-ea"/>
                          <a:cs typeface="Arial"/>
                        </a:rPr>
                        <a:t>5KAS16000M</a:t>
                      </a:r>
                      <a:endParaRPr kumimoji="0" lang="en-US" sz="700" b="0" i="0" u="none" strike="noStrike" kern="1200" cap="none" spc="0" normalizeH="0" baseline="0" noProof="0" dirty="0">
                        <a:ln>
                          <a:noFill/>
                        </a:ln>
                        <a:solidFill>
                          <a:srgbClr val="231F20"/>
                        </a:solidFill>
                        <a:effectLst/>
                        <a:uLnTx/>
                        <a:uFillTx/>
                        <a:latin typeface="Arial"/>
                        <a:ea typeface="+mn-ea"/>
                        <a:cs typeface="Arial"/>
                      </a:endParaRPr>
                    </a:p>
                  </a:txBody>
                  <a:tcPr marL="32689" marR="32689" marT="32762" marB="32762"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L="50800" marR="0" lvl="0" indent="0" algn="ctr" defTabSz="914400" rtl="0" eaLnBrk="1" fontAlgn="auto" latinLnBrk="0" hangingPunct="1">
                        <a:lnSpc>
                          <a:spcPct val="100000"/>
                        </a:lnSpc>
                        <a:spcBef>
                          <a:spcPts val="0"/>
                        </a:spcBef>
                        <a:spcAft>
                          <a:spcPts val="0"/>
                        </a:spcAft>
                        <a:buClrTx/>
                        <a:buSzTx/>
                        <a:buFontTx/>
                        <a:buNone/>
                        <a:tabLst/>
                        <a:defRPr/>
                      </a:pPr>
                      <a:r>
                        <a:rPr kumimoji="0" lang="fr-FR" altLang="fr-FR" sz="700" b="0" i="0" u="none" strike="noStrike" kern="1200" cap="none" spc="0" normalizeH="0" baseline="0" dirty="0">
                          <a:ln>
                            <a:noFill/>
                          </a:ln>
                          <a:solidFill>
                            <a:srgbClr val="231F20"/>
                          </a:solidFill>
                          <a:effectLst/>
                          <a:uLnTx/>
                          <a:uFillTx/>
                          <a:latin typeface="Arial"/>
                          <a:ea typeface="+mn-ea"/>
                          <a:cs typeface="Arial"/>
                        </a:rPr>
                        <a:t>5KAS16000L</a:t>
                      </a:r>
                      <a:endParaRPr kumimoji="0" lang="en-US" sz="700" b="0" i="0" u="none" strike="noStrike" kern="1200" cap="none" spc="0" normalizeH="0" baseline="0" noProof="0" dirty="0">
                        <a:ln>
                          <a:noFill/>
                        </a:ln>
                        <a:solidFill>
                          <a:srgbClr val="231F20"/>
                        </a:solidFill>
                        <a:effectLst/>
                        <a:uLnTx/>
                        <a:uFillTx/>
                        <a:latin typeface="Arial"/>
                        <a:ea typeface="+mn-ea"/>
                        <a:cs typeface="Arial"/>
                      </a:endParaRPr>
                    </a:p>
                  </a:txBody>
                  <a:tcPr marL="32689" marR="32689" marT="32762" marB="32762" anchor="ctr">
                    <a:lnL w="12700" cap="flat" cmpd="sng" algn="ctr">
                      <a:solidFill>
                        <a:srgbClr val="231F20"/>
                      </a:solidFill>
                      <a:prstDash val="solid"/>
                      <a:round/>
                      <a:headEnd type="none" w="med" len="med"/>
                      <a:tailEnd type="none" w="med" len="med"/>
                    </a:lnL>
                    <a:lnR w="12700">
                      <a:solidFill>
                        <a:srgbClr val="231F20"/>
                      </a:solidFill>
                      <a:prstDash val="soli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L="50800" marR="0" lvl="0" indent="0" algn="ctr" defTabSz="914400" rtl="0" eaLnBrk="1" fontAlgn="auto" latinLnBrk="0" hangingPunct="1">
                        <a:lnSpc>
                          <a:spcPct val="100000"/>
                        </a:lnSpc>
                        <a:spcBef>
                          <a:spcPts val="0"/>
                        </a:spcBef>
                        <a:spcAft>
                          <a:spcPts val="0"/>
                        </a:spcAft>
                        <a:buClrTx/>
                        <a:buSzTx/>
                        <a:buFontTx/>
                        <a:buNone/>
                        <a:tabLst/>
                        <a:defRPr/>
                      </a:pPr>
                      <a:r>
                        <a:rPr kumimoji="0" lang="fr-FR" altLang="fr-FR" sz="700" b="0" i="0" u="none" strike="noStrike" kern="1200" cap="none" spc="0" normalizeH="0" baseline="0" dirty="0">
                          <a:ln>
                            <a:noFill/>
                          </a:ln>
                          <a:solidFill>
                            <a:srgbClr val="231F20"/>
                          </a:solidFill>
                          <a:effectLst/>
                          <a:uLnTx/>
                          <a:uFillTx/>
                          <a:latin typeface="Arial"/>
                          <a:ea typeface="+mn-ea"/>
                          <a:cs typeface="Arial"/>
                        </a:rPr>
                        <a:t>5KAS1600XL</a:t>
                      </a:r>
                      <a:endParaRPr kumimoji="0" lang="en-US" sz="700" b="0" i="0" u="none" strike="noStrike" kern="1200" cap="none" spc="0" normalizeH="0" baseline="0" noProof="0" dirty="0">
                        <a:ln>
                          <a:noFill/>
                        </a:ln>
                        <a:solidFill>
                          <a:srgbClr val="231F20"/>
                        </a:solidFill>
                        <a:effectLst/>
                        <a:uLnTx/>
                        <a:uFillTx/>
                        <a:latin typeface="Arial"/>
                        <a:ea typeface="+mn-ea"/>
                        <a:cs typeface="Arial"/>
                      </a:endParaRPr>
                    </a:p>
                  </a:txBody>
                  <a:tcPr marL="32689" marR="32689" marT="32762" marB="32762" anchor="ctr">
                    <a:lnL w="12700" cap="flat" cmpd="sng" algn="ctr">
                      <a:solidFill>
                        <a:srgbClr val="231F20"/>
                      </a:solidFill>
                      <a:prstDash val="solid"/>
                      <a:round/>
                      <a:headEnd type="none" w="med" len="med"/>
                      <a:tailEnd type="none" w="med" len="med"/>
                    </a:lnL>
                    <a:lnR w="12700">
                      <a:solidFill>
                        <a:srgbClr val="231F20"/>
                      </a:solidFill>
                      <a:prstDash val="solid"/>
                    </a:lnR>
                    <a:lnT w="12700">
                      <a:solidFill>
                        <a:srgbClr val="231F20"/>
                      </a:solidFill>
                      <a:prstDash val="solid"/>
                    </a:lnT>
                    <a:lnB w="12700" cap="flat" cmpd="sng" algn="ctr">
                      <a:solidFill>
                        <a:srgbClr val="231F20"/>
                      </a:solidFill>
                      <a:prstDash val="solid"/>
                      <a:round/>
                      <a:headEnd type="none" w="med" len="med"/>
                      <a:tailEnd type="none" w="med" len="med"/>
                    </a:lnB>
                  </a:tcPr>
                </a:tc>
                <a:tc>
                  <a:txBody>
                    <a:bodyPr/>
                    <a:lstStyle/>
                    <a:p>
                      <a:pPr marL="50800" marR="0" lvl="0" indent="0" algn="ctr" defTabSz="914400" rtl="0" eaLnBrk="1" fontAlgn="auto" latinLnBrk="0" hangingPunct="1">
                        <a:lnSpc>
                          <a:spcPct val="100000"/>
                        </a:lnSpc>
                        <a:spcBef>
                          <a:spcPts val="0"/>
                        </a:spcBef>
                        <a:spcAft>
                          <a:spcPts val="0"/>
                        </a:spcAft>
                        <a:buClrTx/>
                        <a:buSzTx/>
                        <a:buFontTx/>
                        <a:buNone/>
                        <a:tabLst/>
                        <a:defRPr/>
                      </a:pPr>
                      <a:r>
                        <a:rPr kumimoji="0" lang="fr-FR" altLang="fr-FR" sz="700" b="0" i="0" u="none" strike="noStrike" kern="1200" cap="none" spc="0" normalizeH="0" baseline="0" dirty="0">
                          <a:ln>
                            <a:noFill/>
                          </a:ln>
                          <a:solidFill>
                            <a:srgbClr val="231F20"/>
                          </a:solidFill>
                          <a:effectLst/>
                          <a:uLnTx/>
                          <a:uFillTx/>
                          <a:latin typeface="Arial"/>
                          <a:ea typeface="+mn-ea"/>
                          <a:cs typeface="Arial"/>
                        </a:rPr>
                        <a:t>5KAS1602XL</a:t>
                      </a:r>
                      <a:endParaRPr kumimoji="0" lang="en-US" sz="700" b="0" i="0" u="none" strike="noStrike" kern="1200" cap="none" spc="0" normalizeH="0" baseline="0" noProof="0" dirty="0">
                        <a:ln>
                          <a:noFill/>
                        </a:ln>
                        <a:solidFill>
                          <a:srgbClr val="231F20"/>
                        </a:solidFill>
                        <a:effectLst/>
                        <a:uLnTx/>
                        <a:uFillTx/>
                        <a:latin typeface="Arial"/>
                        <a:ea typeface="+mn-ea"/>
                        <a:cs typeface="Arial"/>
                      </a:endParaRPr>
                    </a:p>
                  </a:txBody>
                  <a:tcPr marL="32689" marR="32689" marT="32762" marB="32762" anchor="ctr">
                    <a:lnL w="12700" cap="flat" cmpd="sng" algn="ctr">
                      <a:solidFill>
                        <a:srgbClr val="231F20"/>
                      </a:solidFill>
                      <a:prstDash val="solid"/>
                      <a:round/>
                      <a:headEnd type="none" w="med" len="med"/>
                      <a:tailEnd type="none" w="med" len="med"/>
                    </a:lnL>
                    <a:lnR w="12700">
                      <a:solidFill>
                        <a:srgbClr val="231F20"/>
                      </a:solidFill>
                      <a:prstDash val="soli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L="50800" marR="0" lvl="0" indent="0" algn="ctr" defTabSz="914400" rtl="0" eaLnBrk="1" fontAlgn="auto" latinLnBrk="0" hangingPunct="1">
                        <a:lnSpc>
                          <a:spcPct val="100000"/>
                        </a:lnSpc>
                        <a:spcBef>
                          <a:spcPts val="0"/>
                        </a:spcBef>
                        <a:spcAft>
                          <a:spcPts val="0"/>
                        </a:spcAft>
                        <a:buClrTx/>
                        <a:buSzTx/>
                        <a:buFontTx/>
                        <a:buNone/>
                        <a:tabLst/>
                        <a:defRPr/>
                      </a:pPr>
                      <a:r>
                        <a:rPr kumimoji="0" lang="fr-FR" altLang="fr-FR" sz="700" b="0" i="0" u="none" strike="noStrike" kern="1200" cap="none" spc="0" normalizeH="0" baseline="0" dirty="0">
                          <a:ln>
                            <a:noFill/>
                          </a:ln>
                          <a:solidFill>
                            <a:srgbClr val="231F20"/>
                          </a:solidFill>
                          <a:effectLst/>
                          <a:uLnTx/>
                          <a:uFillTx/>
                          <a:latin typeface="Arial"/>
                          <a:ea typeface="+mn-ea"/>
                          <a:cs typeface="Arial"/>
                        </a:rPr>
                        <a:t>5KAS1603XL</a:t>
                      </a:r>
                      <a:endParaRPr kumimoji="0" lang="en-US" sz="700" b="0" i="0" u="none" strike="noStrike" kern="1200" cap="none" spc="0" normalizeH="0" baseline="0" noProof="0" dirty="0">
                        <a:ln>
                          <a:noFill/>
                        </a:ln>
                        <a:solidFill>
                          <a:srgbClr val="231F20"/>
                        </a:solidFill>
                        <a:effectLst/>
                        <a:uLnTx/>
                        <a:uFillTx/>
                        <a:latin typeface="Arial"/>
                        <a:ea typeface="+mn-ea"/>
                        <a:cs typeface="Arial"/>
                      </a:endParaRPr>
                    </a:p>
                  </a:txBody>
                  <a:tcPr marL="32689" marR="32689" marT="32762" marB="32762"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L="50800" marR="0" lvl="0" indent="0" algn="ctr" defTabSz="914400" rtl="0" eaLnBrk="1" fontAlgn="auto" latinLnBrk="0" hangingPunct="1">
                        <a:lnSpc>
                          <a:spcPct val="100000"/>
                        </a:lnSpc>
                        <a:spcBef>
                          <a:spcPts val="0"/>
                        </a:spcBef>
                        <a:spcAft>
                          <a:spcPts val="0"/>
                        </a:spcAft>
                        <a:buClrTx/>
                        <a:buSzTx/>
                        <a:buFontTx/>
                        <a:buNone/>
                        <a:tabLst/>
                        <a:defRPr/>
                      </a:pPr>
                      <a:r>
                        <a:rPr kumimoji="0" lang="fr-FR" altLang="fr-FR" sz="700" b="0" i="0" u="none" strike="noStrike" kern="1200" cap="none" spc="0" normalizeH="0" baseline="0" dirty="0">
                          <a:ln>
                            <a:noFill/>
                          </a:ln>
                          <a:solidFill>
                            <a:srgbClr val="231F20"/>
                          </a:solidFill>
                          <a:effectLst/>
                          <a:uLnTx/>
                          <a:uFillTx/>
                          <a:latin typeface="Arial"/>
                          <a:ea typeface="+mn-ea"/>
                          <a:cs typeface="Arial"/>
                        </a:rPr>
                        <a:t>5KAS1604XL</a:t>
                      </a:r>
                      <a:endParaRPr kumimoji="0" lang="en-US" sz="700" b="0" i="0" u="none" strike="noStrike" kern="1200" cap="none" spc="0" normalizeH="0" baseline="0" noProof="0" dirty="0">
                        <a:ln>
                          <a:noFill/>
                        </a:ln>
                        <a:solidFill>
                          <a:srgbClr val="231F20"/>
                        </a:solidFill>
                        <a:effectLst/>
                        <a:uLnTx/>
                        <a:uFillTx/>
                        <a:latin typeface="Arial"/>
                        <a:ea typeface="+mn-ea"/>
                        <a:cs typeface="Arial"/>
                      </a:endParaRPr>
                    </a:p>
                  </a:txBody>
                  <a:tcPr marL="32689" marR="32689" marT="32762" marB="32762" anchor="ctr">
                    <a:lnL w="12700" cap="flat" cmpd="sng" algn="ctr">
                      <a:solidFill>
                        <a:srgbClr val="231F20"/>
                      </a:solidFill>
                      <a:prstDash val="solid"/>
                      <a:round/>
                      <a:headEnd type="none" w="med" len="med"/>
                      <a:tailEnd type="none" w="med" len="med"/>
                    </a:lnL>
                    <a:lnR w="12700">
                      <a:solidFill>
                        <a:srgbClr val="231F20"/>
                      </a:solidFill>
                      <a:prstDash val="soli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10001"/>
                  </a:ext>
                </a:extLst>
              </a:tr>
              <a:tr h="176477">
                <a:tc>
                  <a:txBody>
                    <a:bodyPr/>
                    <a:lstStyle/>
                    <a:p>
                      <a:pPr marL="22225" indent="0" algn="ctr" defTabSz="914400" rtl="0" eaLnBrk="1" latinLnBrk="0" hangingPunct="1">
                        <a:lnSpc>
                          <a:spcPct val="100000"/>
                        </a:lnSpc>
                      </a:pPr>
                      <a:r>
                        <a:rPr lang="fr-FR" sz="700" b="1" kern="1200" dirty="0">
                          <a:solidFill>
                            <a:srgbClr val="231F20"/>
                          </a:solidFill>
                          <a:latin typeface="Arial"/>
                          <a:ea typeface="+mn-ea"/>
                          <a:cs typeface="Arial"/>
                        </a:rPr>
                        <a:t>2</a:t>
                      </a:r>
                      <a:endParaRPr sz="700" b="1" kern="1200" dirty="0">
                        <a:solidFill>
                          <a:srgbClr val="231F20"/>
                        </a:solidFill>
                        <a:latin typeface="Arial"/>
                        <a:ea typeface="+mn-ea"/>
                        <a:cs typeface="Arial"/>
                      </a:endParaRPr>
                    </a:p>
                  </a:txBody>
                  <a:tcPr marL="0" marR="0" marT="32762" marB="32762" anchor="ctr">
                    <a:lnL w="22085">
                      <a:solidFill>
                        <a:srgbClr val="231F20"/>
                      </a:solidFill>
                      <a:prstDash val="soli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L="50800" marR="0" lvl="0" indent="0" algn="ctr" defTabSz="914400" rtl="0" eaLnBrk="1" fontAlgn="auto" latinLnBrk="0" hangingPunct="1">
                        <a:lnSpc>
                          <a:spcPct val="100000"/>
                        </a:lnSpc>
                        <a:spcBef>
                          <a:spcPts val="0"/>
                        </a:spcBef>
                        <a:spcAft>
                          <a:spcPts val="0"/>
                        </a:spcAft>
                        <a:buClrTx/>
                        <a:buSzTx/>
                        <a:buFontTx/>
                        <a:buNone/>
                        <a:tabLst/>
                        <a:defRPr/>
                      </a:pPr>
                      <a:r>
                        <a:rPr kumimoji="0" lang="fr-FR" altLang="fr-FR" sz="700" b="0" i="0" u="none" strike="noStrike" kern="1200" cap="none" spc="0" normalizeH="0" baseline="0" dirty="0">
                          <a:ln>
                            <a:noFill/>
                          </a:ln>
                          <a:solidFill>
                            <a:srgbClr val="231F20"/>
                          </a:solidFill>
                          <a:effectLst/>
                          <a:uLnTx/>
                          <a:uFillTx/>
                          <a:latin typeface="Arial"/>
                          <a:ea typeface="+mn-ea"/>
                          <a:cs typeface="Arial"/>
                        </a:rPr>
                        <a:t>5KAS17000S</a:t>
                      </a:r>
                      <a:endParaRPr kumimoji="0" lang="en-US" sz="700" b="0" i="0" u="none" strike="noStrike" kern="1200" cap="none" spc="0" normalizeH="0" baseline="0" noProof="0" dirty="0">
                        <a:ln>
                          <a:noFill/>
                        </a:ln>
                        <a:solidFill>
                          <a:srgbClr val="231F20"/>
                        </a:solidFill>
                        <a:effectLst/>
                        <a:uLnTx/>
                        <a:uFillTx/>
                        <a:latin typeface="Arial"/>
                        <a:ea typeface="+mn-ea"/>
                        <a:cs typeface="Arial"/>
                      </a:endParaRPr>
                    </a:p>
                  </a:txBody>
                  <a:tcPr marL="32689" marR="32689" marT="32762" marB="32762"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L="50800" marR="0" lvl="0" indent="0" algn="ctr" defTabSz="914400" rtl="0" eaLnBrk="1" fontAlgn="auto" latinLnBrk="0" hangingPunct="1">
                        <a:lnSpc>
                          <a:spcPct val="100000"/>
                        </a:lnSpc>
                        <a:spcBef>
                          <a:spcPts val="0"/>
                        </a:spcBef>
                        <a:spcAft>
                          <a:spcPts val="0"/>
                        </a:spcAft>
                        <a:buClrTx/>
                        <a:buSzTx/>
                        <a:buFontTx/>
                        <a:buNone/>
                        <a:tabLst/>
                        <a:defRPr/>
                      </a:pPr>
                      <a:r>
                        <a:rPr kumimoji="0" lang="fr-FR" altLang="fr-FR" sz="700" b="0" i="0" u="none" strike="noStrike" kern="1200" cap="none" spc="0" normalizeH="0" baseline="0" dirty="0">
                          <a:ln>
                            <a:noFill/>
                          </a:ln>
                          <a:solidFill>
                            <a:srgbClr val="231F20"/>
                          </a:solidFill>
                          <a:effectLst/>
                          <a:uLnTx/>
                          <a:uFillTx/>
                          <a:latin typeface="Arial"/>
                          <a:ea typeface="+mn-ea"/>
                          <a:cs typeface="Arial"/>
                        </a:rPr>
                        <a:t>5KAS17000M</a:t>
                      </a:r>
                      <a:endParaRPr kumimoji="0" lang="en-US" sz="700" b="0" i="0" u="none" strike="noStrike" kern="1200" cap="none" spc="0" normalizeH="0" baseline="0" noProof="0" dirty="0">
                        <a:ln>
                          <a:noFill/>
                        </a:ln>
                        <a:solidFill>
                          <a:srgbClr val="231F20"/>
                        </a:solidFill>
                        <a:effectLst/>
                        <a:uLnTx/>
                        <a:uFillTx/>
                        <a:latin typeface="Arial"/>
                        <a:ea typeface="+mn-ea"/>
                        <a:cs typeface="Arial"/>
                      </a:endParaRPr>
                    </a:p>
                  </a:txBody>
                  <a:tcPr marL="32689" marR="32689" marT="32762" marB="32762"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L="50800" marR="0" lvl="0" indent="0" algn="ctr" defTabSz="914400" rtl="0" eaLnBrk="1" fontAlgn="auto" latinLnBrk="0" hangingPunct="1">
                        <a:lnSpc>
                          <a:spcPct val="100000"/>
                        </a:lnSpc>
                        <a:spcBef>
                          <a:spcPts val="0"/>
                        </a:spcBef>
                        <a:spcAft>
                          <a:spcPts val="0"/>
                        </a:spcAft>
                        <a:buClrTx/>
                        <a:buSzTx/>
                        <a:buFontTx/>
                        <a:buNone/>
                        <a:tabLst/>
                        <a:defRPr/>
                      </a:pPr>
                      <a:r>
                        <a:rPr kumimoji="0" lang="fr-FR" altLang="fr-FR" sz="700" b="0" i="0" u="none" strike="noStrike" kern="1200" cap="none" spc="0" normalizeH="0" baseline="0" dirty="0">
                          <a:ln>
                            <a:noFill/>
                          </a:ln>
                          <a:solidFill>
                            <a:srgbClr val="231F20"/>
                          </a:solidFill>
                          <a:effectLst/>
                          <a:uLnTx/>
                          <a:uFillTx/>
                          <a:latin typeface="Arial"/>
                          <a:ea typeface="+mn-ea"/>
                          <a:cs typeface="Arial"/>
                        </a:rPr>
                        <a:t>5KAS17000L</a:t>
                      </a:r>
                      <a:endParaRPr kumimoji="0" lang="en-US" sz="700" b="0" i="0" u="none" strike="noStrike" kern="1200" cap="none" spc="0" normalizeH="0" baseline="0" noProof="0" dirty="0">
                        <a:ln>
                          <a:noFill/>
                        </a:ln>
                        <a:solidFill>
                          <a:srgbClr val="231F20"/>
                        </a:solidFill>
                        <a:effectLst/>
                        <a:uLnTx/>
                        <a:uFillTx/>
                        <a:latin typeface="Arial"/>
                        <a:ea typeface="+mn-ea"/>
                        <a:cs typeface="Arial"/>
                      </a:endParaRPr>
                    </a:p>
                  </a:txBody>
                  <a:tcPr marL="32689" marR="32689" marT="32762" marB="32762"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L="50800" marR="0" lvl="0" indent="0" algn="ctr" defTabSz="914400" rtl="0" eaLnBrk="1" fontAlgn="auto" latinLnBrk="0" hangingPunct="1">
                        <a:lnSpc>
                          <a:spcPct val="100000"/>
                        </a:lnSpc>
                        <a:spcBef>
                          <a:spcPts val="0"/>
                        </a:spcBef>
                        <a:spcAft>
                          <a:spcPts val="0"/>
                        </a:spcAft>
                        <a:buClrTx/>
                        <a:buSzTx/>
                        <a:buFontTx/>
                        <a:buNone/>
                        <a:tabLst/>
                        <a:defRPr/>
                      </a:pPr>
                      <a:r>
                        <a:rPr kumimoji="0" lang="fr-FR" altLang="fr-FR" sz="700" b="0" i="0" u="none" strike="noStrike" kern="1200" cap="none" spc="0" normalizeH="0" baseline="0" dirty="0">
                          <a:ln>
                            <a:noFill/>
                          </a:ln>
                          <a:solidFill>
                            <a:srgbClr val="231F20"/>
                          </a:solidFill>
                          <a:effectLst/>
                          <a:uLnTx/>
                          <a:uFillTx/>
                          <a:latin typeface="Arial"/>
                          <a:ea typeface="+mn-ea"/>
                          <a:cs typeface="Arial"/>
                        </a:rPr>
                        <a:t>5KAS1700XL</a:t>
                      </a:r>
                      <a:endParaRPr kumimoji="0" lang="en-US" sz="700" b="0" i="0" u="none" strike="noStrike" kern="1200" cap="none" spc="0" normalizeH="0" baseline="0" noProof="0" dirty="0">
                        <a:ln>
                          <a:noFill/>
                        </a:ln>
                        <a:solidFill>
                          <a:srgbClr val="231F20"/>
                        </a:solidFill>
                        <a:effectLst/>
                        <a:uLnTx/>
                        <a:uFillTx/>
                        <a:latin typeface="Arial"/>
                        <a:ea typeface="+mn-ea"/>
                        <a:cs typeface="Arial"/>
                      </a:endParaRPr>
                    </a:p>
                  </a:txBody>
                  <a:tcPr marL="32689" marR="32689" marT="32762" marB="32762"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L="50800" marR="0" lvl="0" indent="0" algn="ctr" defTabSz="914400" rtl="0" eaLnBrk="1" fontAlgn="auto" latinLnBrk="0" hangingPunct="1">
                        <a:lnSpc>
                          <a:spcPct val="100000"/>
                        </a:lnSpc>
                        <a:spcBef>
                          <a:spcPts val="0"/>
                        </a:spcBef>
                        <a:spcAft>
                          <a:spcPts val="0"/>
                        </a:spcAft>
                        <a:buClrTx/>
                        <a:buSzTx/>
                        <a:buFontTx/>
                        <a:buNone/>
                        <a:tabLst/>
                        <a:defRPr/>
                      </a:pPr>
                      <a:r>
                        <a:rPr kumimoji="0" lang="fr-FR" altLang="fr-FR" sz="700" b="0" i="0" u="none" strike="noStrike" kern="1200" cap="none" spc="0" normalizeH="0" baseline="0" dirty="0">
                          <a:ln>
                            <a:noFill/>
                          </a:ln>
                          <a:solidFill>
                            <a:srgbClr val="231F20"/>
                          </a:solidFill>
                          <a:effectLst/>
                          <a:uLnTx/>
                          <a:uFillTx/>
                          <a:latin typeface="Arial"/>
                          <a:ea typeface="+mn-ea"/>
                          <a:cs typeface="Arial"/>
                        </a:rPr>
                        <a:t>5KAS1702XL</a:t>
                      </a:r>
                      <a:endParaRPr kumimoji="0" lang="en-US" sz="700" b="0" i="0" u="none" strike="noStrike" kern="1200" cap="none" spc="0" normalizeH="0" baseline="0" noProof="0" dirty="0">
                        <a:ln>
                          <a:noFill/>
                        </a:ln>
                        <a:solidFill>
                          <a:srgbClr val="231F20"/>
                        </a:solidFill>
                        <a:effectLst/>
                        <a:uLnTx/>
                        <a:uFillTx/>
                        <a:latin typeface="Arial"/>
                        <a:ea typeface="+mn-ea"/>
                        <a:cs typeface="Arial"/>
                      </a:endParaRPr>
                    </a:p>
                  </a:txBody>
                  <a:tcPr marL="32689" marR="32689" marT="32762" marB="32762"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L="50800" marR="0" lvl="0" indent="0" algn="ctr" defTabSz="914400" rtl="0" eaLnBrk="1" fontAlgn="auto" latinLnBrk="0" hangingPunct="1">
                        <a:lnSpc>
                          <a:spcPct val="100000"/>
                        </a:lnSpc>
                        <a:spcBef>
                          <a:spcPts val="0"/>
                        </a:spcBef>
                        <a:spcAft>
                          <a:spcPts val="0"/>
                        </a:spcAft>
                        <a:buClrTx/>
                        <a:buSzTx/>
                        <a:buFontTx/>
                        <a:buNone/>
                        <a:tabLst/>
                        <a:defRPr/>
                      </a:pPr>
                      <a:r>
                        <a:rPr kumimoji="0" lang="fr-FR" altLang="fr-FR" sz="700" b="0" i="0" u="none" strike="noStrike" kern="1200" cap="none" spc="0" normalizeH="0" baseline="0" dirty="0">
                          <a:ln>
                            <a:noFill/>
                          </a:ln>
                          <a:solidFill>
                            <a:srgbClr val="231F20"/>
                          </a:solidFill>
                          <a:effectLst/>
                          <a:uLnTx/>
                          <a:uFillTx/>
                          <a:latin typeface="Arial"/>
                          <a:ea typeface="+mn-ea"/>
                          <a:cs typeface="Arial"/>
                        </a:rPr>
                        <a:t>5KAS1703XL</a:t>
                      </a:r>
                      <a:endParaRPr kumimoji="0" lang="en-US" sz="700" b="0" i="0" u="none" strike="noStrike" kern="1200" cap="none" spc="0" normalizeH="0" baseline="0" noProof="0" dirty="0">
                        <a:ln>
                          <a:noFill/>
                        </a:ln>
                        <a:solidFill>
                          <a:srgbClr val="231F20"/>
                        </a:solidFill>
                        <a:effectLst/>
                        <a:uLnTx/>
                        <a:uFillTx/>
                        <a:latin typeface="Arial"/>
                        <a:ea typeface="+mn-ea"/>
                        <a:cs typeface="Arial"/>
                      </a:endParaRPr>
                    </a:p>
                  </a:txBody>
                  <a:tcPr marL="32689" marR="32689" marT="32762" marB="32762"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L="50800" marR="0" lvl="0" indent="0" algn="ctr" defTabSz="914400" rtl="0" eaLnBrk="1" fontAlgn="auto" latinLnBrk="0" hangingPunct="1">
                        <a:lnSpc>
                          <a:spcPct val="100000"/>
                        </a:lnSpc>
                        <a:spcBef>
                          <a:spcPts val="0"/>
                        </a:spcBef>
                        <a:spcAft>
                          <a:spcPts val="0"/>
                        </a:spcAft>
                        <a:buClrTx/>
                        <a:buSzTx/>
                        <a:buFontTx/>
                        <a:buNone/>
                        <a:tabLst/>
                        <a:defRPr/>
                      </a:pPr>
                      <a:r>
                        <a:rPr kumimoji="0" lang="fr-FR" altLang="fr-FR" sz="700" b="0" i="0" u="none" strike="noStrike" kern="1200" cap="none" spc="0" normalizeH="0" baseline="0" dirty="0">
                          <a:ln>
                            <a:noFill/>
                          </a:ln>
                          <a:solidFill>
                            <a:srgbClr val="231F20"/>
                          </a:solidFill>
                          <a:effectLst/>
                          <a:uLnTx/>
                          <a:uFillTx/>
                          <a:latin typeface="Arial"/>
                          <a:ea typeface="+mn-ea"/>
                          <a:cs typeface="Arial"/>
                        </a:rPr>
                        <a:t>5KAS1704XL</a:t>
                      </a:r>
                      <a:endParaRPr kumimoji="0" lang="en-US" sz="700" b="0" i="0" u="none" strike="noStrike" kern="1200" cap="none" spc="0" normalizeH="0" baseline="0" noProof="0" dirty="0">
                        <a:ln>
                          <a:noFill/>
                        </a:ln>
                        <a:solidFill>
                          <a:srgbClr val="231F20"/>
                        </a:solidFill>
                        <a:effectLst/>
                        <a:uLnTx/>
                        <a:uFillTx/>
                        <a:latin typeface="Arial"/>
                        <a:ea typeface="+mn-ea"/>
                        <a:cs typeface="Arial"/>
                      </a:endParaRPr>
                    </a:p>
                  </a:txBody>
                  <a:tcPr marL="32689" marR="32689" marT="32762" marB="32762" anchor="ctr">
                    <a:lnL w="12700" cap="flat" cmpd="sng" algn="ctr">
                      <a:solidFill>
                        <a:srgbClr val="231F20"/>
                      </a:solidFill>
                      <a:prstDash val="solid"/>
                      <a:round/>
                      <a:headEnd type="none" w="med" len="med"/>
                      <a:tailEnd type="none" w="med" len="med"/>
                    </a:lnL>
                    <a:lnR w="12700">
                      <a:solidFill>
                        <a:srgbClr val="231F20"/>
                      </a:solidFill>
                      <a:prstDash val="soli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1302978759"/>
                  </a:ext>
                </a:extLst>
              </a:tr>
              <a:tr h="176477">
                <a:tc>
                  <a:txBody>
                    <a:bodyPr/>
                    <a:lstStyle/>
                    <a:p>
                      <a:pPr marL="39688" indent="0" algn="ctr">
                        <a:lnSpc>
                          <a:spcPct val="100000"/>
                        </a:lnSpc>
                      </a:pPr>
                      <a:r>
                        <a:rPr sz="700" b="1" dirty="0">
                          <a:solidFill>
                            <a:srgbClr val="231F20"/>
                          </a:solidFill>
                          <a:latin typeface="Arial"/>
                          <a:cs typeface="Arial"/>
                        </a:rPr>
                        <a:t>A</a:t>
                      </a:r>
                      <a:endParaRPr sz="700" dirty="0">
                        <a:latin typeface="Arial"/>
                        <a:cs typeface="Arial"/>
                      </a:endParaRPr>
                    </a:p>
                  </a:txBody>
                  <a:tcPr marL="0" marR="0" marT="32762" marB="32762" anchor="ctr">
                    <a:lnL w="22085">
                      <a:solidFill>
                        <a:srgbClr val="231F20"/>
                      </a:solidFill>
                      <a:prstDash val="soli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a:solidFill>
                        <a:srgbClr val="231F20"/>
                      </a:solidFill>
                      <a:prstDash val="solid"/>
                    </a:lnB>
                  </a:tcPr>
                </a:tc>
                <a:tc>
                  <a:txBody>
                    <a:bodyPr/>
                    <a:lstStyle/>
                    <a:p>
                      <a:pPr marL="43180" algn="ctr">
                        <a:lnSpc>
                          <a:spcPct val="100000"/>
                        </a:lnSpc>
                      </a:pPr>
                      <a:r>
                        <a:rPr lang="en-US" sz="700" spc="10" dirty="0">
                          <a:solidFill>
                            <a:srgbClr val="231F20"/>
                          </a:solidFill>
                          <a:latin typeface="Arial"/>
                          <a:cs typeface="Arial"/>
                        </a:rPr>
                        <a:t>156-164</a:t>
                      </a:r>
                      <a:endParaRPr sz="700" dirty="0">
                        <a:latin typeface="Arial"/>
                        <a:cs typeface="Arial"/>
                      </a:endParaRPr>
                    </a:p>
                  </a:txBody>
                  <a:tcPr marL="32689" marR="32689" marT="32762" marB="32762"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a:solidFill>
                        <a:srgbClr val="231F20"/>
                      </a:solidFill>
                      <a:prstDash val="solid"/>
                    </a:lnB>
                  </a:tcPr>
                </a:tc>
                <a:tc>
                  <a:txBody>
                    <a:bodyPr/>
                    <a:lstStyle/>
                    <a:p>
                      <a:pPr marL="43180" algn="ctr">
                        <a:lnSpc>
                          <a:spcPct val="100000"/>
                        </a:lnSpc>
                      </a:pPr>
                      <a:r>
                        <a:rPr sz="700" spc="10" dirty="0">
                          <a:solidFill>
                            <a:srgbClr val="231F20"/>
                          </a:solidFill>
                          <a:latin typeface="Arial"/>
                          <a:cs typeface="Arial"/>
                        </a:rPr>
                        <a:t>164-172</a:t>
                      </a:r>
                      <a:endParaRPr sz="700" dirty="0">
                        <a:latin typeface="Arial"/>
                        <a:cs typeface="Arial"/>
                      </a:endParaRPr>
                    </a:p>
                  </a:txBody>
                  <a:tcPr marL="32689" marR="32689" marT="32762" marB="32762"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L="41910" algn="ctr">
                        <a:lnSpc>
                          <a:spcPct val="100000"/>
                        </a:lnSpc>
                      </a:pPr>
                      <a:r>
                        <a:rPr sz="700" spc="10" dirty="0">
                          <a:solidFill>
                            <a:srgbClr val="231F20"/>
                          </a:solidFill>
                          <a:latin typeface="Arial"/>
                          <a:cs typeface="Arial"/>
                        </a:rPr>
                        <a:t>172-180</a:t>
                      </a:r>
                      <a:endParaRPr sz="700" dirty="0">
                        <a:latin typeface="Arial"/>
                        <a:cs typeface="Arial"/>
                      </a:endParaRPr>
                    </a:p>
                  </a:txBody>
                  <a:tcPr marL="32689" marR="32689" marT="32762" marB="32762"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L="43180" algn="ctr">
                        <a:lnSpc>
                          <a:spcPct val="100000"/>
                        </a:lnSpc>
                      </a:pPr>
                      <a:r>
                        <a:rPr sz="700" spc="10" dirty="0">
                          <a:solidFill>
                            <a:srgbClr val="231F20"/>
                          </a:solidFill>
                          <a:latin typeface="Arial"/>
                          <a:cs typeface="Arial"/>
                        </a:rPr>
                        <a:t>180-188</a:t>
                      </a:r>
                      <a:endParaRPr sz="700" dirty="0">
                        <a:latin typeface="Arial"/>
                        <a:cs typeface="Arial"/>
                      </a:endParaRPr>
                    </a:p>
                  </a:txBody>
                  <a:tcPr marL="32689" marR="32689" marT="32762" marB="32762"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a:solidFill>
                        <a:srgbClr val="231F20"/>
                      </a:solidFill>
                      <a:prstDash val="solid"/>
                    </a:lnB>
                  </a:tcPr>
                </a:tc>
                <a:tc>
                  <a:txBody>
                    <a:bodyPr/>
                    <a:lstStyle/>
                    <a:p>
                      <a:pPr marL="42545" algn="ctr">
                        <a:lnSpc>
                          <a:spcPct val="100000"/>
                        </a:lnSpc>
                      </a:pPr>
                      <a:r>
                        <a:rPr sz="700" spc="10" dirty="0">
                          <a:solidFill>
                            <a:srgbClr val="231F20"/>
                          </a:solidFill>
                          <a:latin typeface="Arial"/>
                          <a:cs typeface="Arial"/>
                        </a:rPr>
                        <a:t>188-196</a:t>
                      </a:r>
                      <a:endParaRPr sz="700" dirty="0">
                        <a:latin typeface="Arial"/>
                        <a:cs typeface="Arial"/>
                      </a:endParaRPr>
                    </a:p>
                  </a:txBody>
                  <a:tcPr marL="32689" marR="32689" marT="32762" marB="32762"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L="45720" algn="ctr">
                        <a:lnSpc>
                          <a:spcPct val="100000"/>
                        </a:lnSpc>
                      </a:pPr>
                      <a:r>
                        <a:rPr sz="700" spc="10" dirty="0">
                          <a:solidFill>
                            <a:srgbClr val="231F20"/>
                          </a:solidFill>
                          <a:latin typeface="Arial"/>
                          <a:cs typeface="Arial"/>
                        </a:rPr>
                        <a:t>196-204</a:t>
                      </a:r>
                      <a:endParaRPr sz="700" dirty="0">
                        <a:latin typeface="Arial"/>
                        <a:cs typeface="Arial"/>
                      </a:endParaRPr>
                    </a:p>
                  </a:txBody>
                  <a:tcPr marL="32689" marR="32689" marT="32762" marB="32762"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L="45720" algn="ctr">
                        <a:lnSpc>
                          <a:spcPct val="100000"/>
                        </a:lnSpc>
                      </a:pPr>
                      <a:r>
                        <a:rPr sz="700" spc="10" dirty="0">
                          <a:solidFill>
                            <a:srgbClr val="231F20"/>
                          </a:solidFill>
                          <a:latin typeface="Arial"/>
                          <a:cs typeface="Arial"/>
                        </a:rPr>
                        <a:t>196-204</a:t>
                      </a:r>
                      <a:endParaRPr sz="700" dirty="0">
                        <a:latin typeface="Arial"/>
                        <a:cs typeface="Arial"/>
                      </a:endParaRPr>
                    </a:p>
                  </a:txBody>
                  <a:tcPr marL="32689" marR="32689" marT="32762" marB="32762" anchor="ctr">
                    <a:lnL w="12700" cap="flat" cmpd="sng" algn="ctr">
                      <a:solidFill>
                        <a:srgbClr val="231F20"/>
                      </a:solidFill>
                      <a:prstDash val="solid"/>
                      <a:round/>
                      <a:headEnd type="none" w="med" len="med"/>
                      <a:tailEnd type="none" w="med" len="med"/>
                    </a:lnL>
                    <a:lnR w="12700">
                      <a:solidFill>
                        <a:srgbClr val="231F20"/>
                      </a:solidFill>
                      <a:prstDash val="soli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10002"/>
                  </a:ext>
                </a:extLst>
              </a:tr>
              <a:tr h="176477">
                <a:tc>
                  <a:txBody>
                    <a:bodyPr/>
                    <a:lstStyle/>
                    <a:p>
                      <a:pPr marL="39688" indent="0" algn="ctr">
                        <a:lnSpc>
                          <a:spcPct val="100000"/>
                        </a:lnSpc>
                      </a:pPr>
                      <a:r>
                        <a:rPr sz="700" b="1" dirty="0">
                          <a:solidFill>
                            <a:srgbClr val="231F20"/>
                          </a:solidFill>
                          <a:latin typeface="Arial"/>
                          <a:cs typeface="Arial"/>
                        </a:rPr>
                        <a:t>B</a:t>
                      </a:r>
                      <a:endParaRPr sz="700" dirty="0">
                        <a:latin typeface="Arial"/>
                        <a:cs typeface="Arial"/>
                      </a:endParaRPr>
                    </a:p>
                  </a:txBody>
                  <a:tcPr marL="0" marR="0" marT="32762" marB="32762" anchor="ctr">
                    <a:lnL w="22085">
                      <a:solidFill>
                        <a:srgbClr val="231F20"/>
                      </a:solidFill>
                      <a:prstDash val="solid"/>
                    </a:lnL>
                    <a:lnR w="12700">
                      <a:solidFill>
                        <a:srgbClr val="231F20"/>
                      </a:solidFill>
                      <a:prstDash val="solid"/>
                    </a:lnR>
                    <a:lnT w="12700">
                      <a:solidFill>
                        <a:srgbClr val="231F20"/>
                      </a:solidFill>
                      <a:prstDash val="solid"/>
                    </a:lnT>
                    <a:lnB w="22085">
                      <a:solidFill>
                        <a:srgbClr val="231F20"/>
                      </a:solidFill>
                      <a:prstDash val="solid"/>
                    </a:lnB>
                  </a:tcPr>
                </a:tc>
                <a:tc>
                  <a:txBody>
                    <a:bodyPr/>
                    <a:lstStyle/>
                    <a:p>
                      <a:pPr marL="68580" algn="ctr">
                        <a:lnSpc>
                          <a:spcPct val="100000"/>
                        </a:lnSpc>
                      </a:pPr>
                      <a:r>
                        <a:rPr lang="en-US" sz="700" spc="10" dirty="0">
                          <a:solidFill>
                            <a:srgbClr val="231F20"/>
                          </a:solidFill>
                          <a:latin typeface="Arial"/>
                          <a:cs typeface="Arial"/>
                        </a:rPr>
                        <a:t>86-93</a:t>
                      </a:r>
                      <a:endParaRPr sz="700" dirty="0">
                        <a:latin typeface="Arial"/>
                        <a:cs typeface="Arial"/>
                      </a:endParaRPr>
                    </a:p>
                  </a:txBody>
                  <a:tcPr marL="32689" marR="32689" marT="32762" marB="32762" anchor="ctr">
                    <a:lnL w="12700">
                      <a:solidFill>
                        <a:srgbClr val="231F20"/>
                      </a:solidFill>
                      <a:prstDash val="solid"/>
                    </a:lnL>
                    <a:lnR w="12700" cap="flat" cmpd="sng" algn="ctr">
                      <a:solidFill>
                        <a:srgbClr val="231F20"/>
                      </a:solidFill>
                      <a:prstDash val="solid"/>
                      <a:round/>
                      <a:headEnd type="none" w="med" len="med"/>
                      <a:tailEnd type="none" w="med" len="med"/>
                    </a:lnR>
                    <a:lnT w="12700">
                      <a:solidFill>
                        <a:srgbClr val="231F20"/>
                      </a:solidFill>
                      <a:prstDash val="solid"/>
                    </a:lnT>
                    <a:lnB w="22085">
                      <a:solidFill>
                        <a:srgbClr val="231F20"/>
                      </a:solidFill>
                      <a:prstDash val="solid"/>
                    </a:lnB>
                  </a:tcPr>
                </a:tc>
                <a:tc>
                  <a:txBody>
                    <a:bodyPr/>
                    <a:lstStyle/>
                    <a:p>
                      <a:pPr marL="68580" algn="ctr">
                        <a:lnSpc>
                          <a:spcPct val="100000"/>
                        </a:lnSpc>
                      </a:pPr>
                      <a:r>
                        <a:rPr lang="en-GB" sz="700" spc="10" dirty="0">
                          <a:solidFill>
                            <a:srgbClr val="231F20"/>
                          </a:solidFill>
                          <a:latin typeface="Arial"/>
                          <a:cs typeface="Arial"/>
                        </a:rPr>
                        <a:t>94-101</a:t>
                      </a:r>
                      <a:endParaRPr sz="700" dirty="0">
                        <a:latin typeface="Arial"/>
                        <a:cs typeface="Arial"/>
                      </a:endParaRPr>
                    </a:p>
                  </a:txBody>
                  <a:tcPr marL="32689" marR="32689" marT="32762" marB="32762"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22085">
                      <a:solidFill>
                        <a:srgbClr val="231F20"/>
                      </a:solidFill>
                      <a:prstDash val="solid"/>
                    </a:lnB>
                  </a:tcPr>
                </a:tc>
                <a:tc>
                  <a:txBody>
                    <a:bodyPr/>
                    <a:lstStyle/>
                    <a:p>
                      <a:pPr marL="41910" algn="ctr">
                        <a:lnSpc>
                          <a:spcPct val="100000"/>
                        </a:lnSpc>
                      </a:pPr>
                      <a:r>
                        <a:rPr lang="en-GB" sz="700" spc="10" dirty="0">
                          <a:solidFill>
                            <a:srgbClr val="231F20"/>
                          </a:solidFill>
                          <a:latin typeface="Arial"/>
                          <a:cs typeface="Arial"/>
                        </a:rPr>
                        <a:t>102-109</a:t>
                      </a:r>
                      <a:endParaRPr sz="700" dirty="0">
                        <a:latin typeface="Arial"/>
                        <a:cs typeface="Arial"/>
                      </a:endParaRPr>
                    </a:p>
                  </a:txBody>
                  <a:tcPr marL="32689" marR="32689" marT="32762" marB="32762"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22085">
                      <a:solidFill>
                        <a:srgbClr val="231F20"/>
                      </a:solidFill>
                      <a:prstDash val="solid"/>
                    </a:lnB>
                  </a:tcPr>
                </a:tc>
                <a:tc>
                  <a:txBody>
                    <a:bodyPr/>
                    <a:lstStyle/>
                    <a:p>
                      <a:pPr marL="43180" algn="ctr">
                        <a:lnSpc>
                          <a:spcPct val="100000"/>
                        </a:lnSpc>
                      </a:pPr>
                      <a:r>
                        <a:rPr lang="en-GB" sz="700" spc="10" dirty="0">
                          <a:solidFill>
                            <a:srgbClr val="231F20"/>
                          </a:solidFill>
                          <a:latin typeface="Arial"/>
                          <a:cs typeface="Arial"/>
                        </a:rPr>
                        <a:t>110-117</a:t>
                      </a:r>
                      <a:endParaRPr sz="700" dirty="0">
                        <a:latin typeface="Arial"/>
                        <a:cs typeface="Arial"/>
                      </a:endParaRPr>
                    </a:p>
                  </a:txBody>
                  <a:tcPr marL="32689" marR="32689" marT="32762" marB="32762"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a:solidFill>
                        <a:srgbClr val="231F20"/>
                      </a:solidFill>
                      <a:prstDash val="solid"/>
                    </a:lnT>
                    <a:lnB w="22085">
                      <a:solidFill>
                        <a:srgbClr val="231F20"/>
                      </a:solidFill>
                      <a:prstDash val="solid"/>
                    </a:lnB>
                  </a:tcPr>
                </a:tc>
                <a:tc>
                  <a:txBody>
                    <a:bodyPr/>
                    <a:lstStyle/>
                    <a:p>
                      <a:pPr marL="42545" algn="ctr">
                        <a:lnSpc>
                          <a:spcPct val="100000"/>
                        </a:lnSpc>
                      </a:pPr>
                      <a:r>
                        <a:rPr lang="en-GB" sz="700" spc="10" dirty="0">
                          <a:solidFill>
                            <a:srgbClr val="231F20"/>
                          </a:solidFill>
                          <a:latin typeface="Arial"/>
                          <a:cs typeface="Arial"/>
                        </a:rPr>
                        <a:t>118-125</a:t>
                      </a:r>
                      <a:endParaRPr sz="700" dirty="0">
                        <a:latin typeface="Arial"/>
                        <a:cs typeface="Arial"/>
                      </a:endParaRPr>
                    </a:p>
                  </a:txBody>
                  <a:tcPr marL="32689" marR="32689" marT="32762" marB="32762" anchor="ctr">
                    <a:lnL w="12700" cap="flat" cmpd="sng" algn="ctr">
                      <a:solidFill>
                        <a:srgbClr val="231F20"/>
                      </a:solidFill>
                      <a:prstDash val="solid"/>
                      <a:round/>
                      <a:headEnd type="none" w="med" len="med"/>
                      <a:tailEnd type="none" w="med" len="med"/>
                    </a:lnL>
                    <a:lnR w="12700">
                      <a:solidFill>
                        <a:srgbClr val="231F20"/>
                      </a:solidFill>
                      <a:prstDash val="solid"/>
                    </a:lnR>
                    <a:lnT w="12700" cap="flat" cmpd="sng" algn="ctr">
                      <a:solidFill>
                        <a:srgbClr val="231F20"/>
                      </a:solidFill>
                      <a:prstDash val="solid"/>
                      <a:round/>
                      <a:headEnd type="none" w="med" len="med"/>
                      <a:tailEnd type="none" w="med" len="med"/>
                    </a:lnT>
                    <a:lnB w="22085">
                      <a:solidFill>
                        <a:srgbClr val="231F20"/>
                      </a:solidFill>
                      <a:prstDash val="solid"/>
                    </a:lnB>
                  </a:tcPr>
                </a:tc>
                <a:tc>
                  <a:txBody>
                    <a:bodyPr/>
                    <a:lstStyle/>
                    <a:p>
                      <a:pPr marL="45720" algn="ctr">
                        <a:lnSpc>
                          <a:spcPct val="100000"/>
                        </a:lnSpc>
                      </a:pPr>
                      <a:r>
                        <a:rPr lang="en-GB" sz="700" spc="10" dirty="0">
                          <a:solidFill>
                            <a:srgbClr val="231F20"/>
                          </a:solidFill>
                          <a:latin typeface="Arial"/>
                          <a:cs typeface="Arial"/>
                        </a:rPr>
                        <a:t>125-133</a:t>
                      </a:r>
                      <a:endParaRPr sz="700" dirty="0">
                        <a:latin typeface="Arial"/>
                        <a:cs typeface="Arial"/>
                      </a:endParaRPr>
                    </a:p>
                  </a:txBody>
                  <a:tcPr marL="32689" marR="32689" marT="32762" marB="32762"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22085">
                      <a:solidFill>
                        <a:srgbClr val="231F20"/>
                      </a:solidFill>
                      <a:prstDash val="solid"/>
                    </a:lnB>
                  </a:tcPr>
                </a:tc>
                <a:tc>
                  <a:txBody>
                    <a:bodyPr/>
                    <a:lstStyle/>
                    <a:p>
                      <a:pPr marL="45720" algn="ctr">
                        <a:lnSpc>
                          <a:spcPct val="100000"/>
                        </a:lnSpc>
                      </a:pPr>
                      <a:r>
                        <a:rPr lang="en-GB" sz="700" spc="10" dirty="0">
                          <a:solidFill>
                            <a:srgbClr val="231F20"/>
                          </a:solidFill>
                          <a:latin typeface="Arial"/>
                          <a:cs typeface="Arial"/>
                        </a:rPr>
                        <a:t>134-141</a:t>
                      </a:r>
                      <a:endParaRPr sz="700" dirty="0">
                        <a:latin typeface="Arial"/>
                        <a:cs typeface="Arial"/>
                      </a:endParaRPr>
                    </a:p>
                  </a:txBody>
                  <a:tcPr marL="32689" marR="32689" marT="32762" marB="32762" anchor="ctr">
                    <a:lnL w="12700" cap="flat" cmpd="sng" algn="ctr">
                      <a:solidFill>
                        <a:srgbClr val="231F20"/>
                      </a:solidFill>
                      <a:prstDash val="solid"/>
                      <a:round/>
                      <a:headEnd type="none" w="med" len="med"/>
                      <a:tailEnd type="none" w="med" len="med"/>
                    </a:lnL>
                    <a:lnR w="12700">
                      <a:solidFill>
                        <a:srgbClr val="231F20"/>
                      </a:solidFill>
                      <a:prstDash val="solid"/>
                    </a:lnR>
                    <a:lnT w="12700" cap="flat" cmpd="sng" algn="ctr">
                      <a:solidFill>
                        <a:srgbClr val="231F20"/>
                      </a:solidFill>
                      <a:prstDash val="solid"/>
                      <a:round/>
                      <a:headEnd type="none" w="med" len="med"/>
                      <a:tailEnd type="none" w="med" len="med"/>
                    </a:lnT>
                    <a:lnB w="22085">
                      <a:solidFill>
                        <a:srgbClr val="231F20"/>
                      </a:solidFill>
                      <a:prstDash val="solid"/>
                    </a:lnB>
                  </a:tcPr>
                </a:tc>
                <a:extLst>
                  <a:ext uri="{0D108BD9-81ED-4DB2-BD59-A6C34878D82A}">
                    <a16:rowId xmlns:a16="http://schemas.microsoft.com/office/drawing/2014/main" val="10003"/>
                  </a:ext>
                </a:extLst>
              </a:tr>
            </a:tbl>
          </a:graphicData>
        </a:graphic>
      </p:graphicFrame>
      <p:sp>
        <p:nvSpPr>
          <p:cNvPr id="29" name="object 29">
            <a:extLst>
              <a:ext uri="{FF2B5EF4-FFF2-40B4-BE49-F238E27FC236}">
                <a16:creationId xmlns:a16="http://schemas.microsoft.com/office/drawing/2014/main" id="{9384561B-DC58-4E99-8689-E1E9AABDA530}"/>
              </a:ext>
            </a:extLst>
          </p:cNvPr>
          <p:cNvSpPr/>
          <p:nvPr/>
        </p:nvSpPr>
        <p:spPr>
          <a:xfrm>
            <a:off x="5391150" y="8863013"/>
            <a:ext cx="785813" cy="173037"/>
          </a:xfrm>
          <a:custGeom>
            <a:avLst/>
            <a:gdLst/>
            <a:ahLst/>
            <a:cxnLst/>
            <a:rect l="l" t="t" r="r" b="b"/>
            <a:pathLst>
              <a:path w="866521" h="190182">
                <a:moveTo>
                  <a:pt x="866521" y="190182"/>
                </a:moveTo>
                <a:lnTo>
                  <a:pt x="0" y="190182"/>
                </a:lnTo>
                <a:lnTo>
                  <a:pt x="0" y="0"/>
                </a:lnTo>
                <a:lnTo>
                  <a:pt x="866521" y="0"/>
                </a:lnTo>
                <a:lnTo>
                  <a:pt x="866521" y="190182"/>
                </a:lnTo>
                <a:close/>
              </a:path>
            </a:pathLst>
          </a:custGeom>
          <a:ln w="12700">
            <a:solidFill>
              <a:srgbClr val="231F20"/>
            </a:solidFill>
          </a:ln>
        </p:spPr>
        <p:txBody>
          <a:bodyPr lIns="0" tIns="0" rIns="0" bIns="0"/>
          <a:lstStyle/>
          <a:p>
            <a:pPr algn="ctr">
              <a:defRPr/>
            </a:pPr>
            <a:r>
              <a:rPr lang="fr-FR" sz="1089" spc="23" dirty="0">
                <a:solidFill>
                  <a:srgbClr val="231F20"/>
                </a:solidFill>
                <a:latin typeface="Arial"/>
                <a:cs typeface="Arial"/>
              </a:rPr>
              <a:t>Ma</a:t>
            </a:r>
            <a:r>
              <a:rPr lang="fr-FR" sz="1089" spc="9" dirty="0">
                <a:solidFill>
                  <a:srgbClr val="231F20"/>
                </a:solidFill>
                <a:latin typeface="Arial"/>
                <a:cs typeface="Arial"/>
              </a:rPr>
              <a:t>x</a:t>
            </a:r>
            <a:r>
              <a:rPr lang="fr-FR" sz="1089" spc="27" dirty="0">
                <a:solidFill>
                  <a:srgbClr val="231F20"/>
                </a:solidFill>
                <a:latin typeface="Arial"/>
                <a:cs typeface="Arial"/>
              </a:rPr>
              <a:t> </a:t>
            </a:r>
            <a:r>
              <a:rPr lang="fr-FR" sz="1089" spc="5" dirty="0">
                <a:solidFill>
                  <a:srgbClr val="231F20"/>
                </a:solidFill>
                <a:latin typeface="Arial"/>
                <a:cs typeface="Arial"/>
              </a:rPr>
              <a:t>:</a:t>
            </a:r>
            <a:r>
              <a:rPr lang="fr-FR" sz="1089" spc="27" dirty="0">
                <a:solidFill>
                  <a:srgbClr val="231F20"/>
                </a:solidFill>
                <a:latin typeface="Arial"/>
                <a:cs typeface="Arial"/>
              </a:rPr>
              <a:t> 20 </a:t>
            </a:r>
            <a:r>
              <a:rPr lang="fr-FR" sz="1089" spc="9" dirty="0">
                <a:solidFill>
                  <a:srgbClr val="231F20"/>
                </a:solidFill>
                <a:latin typeface="Arial"/>
                <a:cs typeface="Arial"/>
              </a:rPr>
              <a:t>x</a:t>
            </a:r>
            <a:endParaRPr lang="fr-FR" sz="1089" dirty="0">
              <a:latin typeface="Arial"/>
              <a:cs typeface="Arial"/>
            </a:endParaRPr>
          </a:p>
          <a:p>
            <a:pPr algn="ctr">
              <a:defRPr/>
            </a:pPr>
            <a:endParaRPr sz="1089" dirty="0"/>
          </a:p>
        </p:txBody>
      </p:sp>
      <p:sp>
        <p:nvSpPr>
          <p:cNvPr id="31" name="object 31">
            <a:extLst>
              <a:ext uri="{FF2B5EF4-FFF2-40B4-BE49-F238E27FC236}">
                <a16:creationId xmlns:a16="http://schemas.microsoft.com/office/drawing/2014/main" id="{09894768-3349-4644-8232-D0B05E67A228}"/>
              </a:ext>
            </a:extLst>
          </p:cNvPr>
          <p:cNvSpPr txBox="1"/>
          <p:nvPr/>
        </p:nvSpPr>
        <p:spPr>
          <a:xfrm>
            <a:off x="6010275" y="8139113"/>
            <a:ext cx="98425" cy="134937"/>
          </a:xfrm>
          <a:prstGeom prst="rect">
            <a:avLst/>
          </a:prstGeom>
        </p:spPr>
        <p:txBody>
          <a:bodyPr lIns="0" tIns="0" rIns="0" bIns="0"/>
          <a:lstStyle/>
          <a:p>
            <a:pPr marL="11527">
              <a:defRPr/>
            </a:pPr>
            <a:r>
              <a:rPr sz="817" b="1" dirty="0">
                <a:solidFill>
                  <a:srgbClr val="231F20"/>
                </a:solidFill>
                <a:latin typeface="Arial"/>
                <a:cs typeface="Arial"/>
              </a:rPr>
              <a:t>A</a:t>
            </a:r>
            <a:endParaRPr sz="817">
              <a:latin typeface="Arial"/>
              <a:cs typeface="Arial"/>
            </a:endParaRPr>
          </a:p>
        </p:txBody>
      </p:sp>
      <p:sp>
        <p:nvSpPr>
          <p:cNvPr id="32" name="object 32">
            <a:extLst>
              <a:ext uri="{FF2B5EF4-FFF2-40B4-BE49-F238E27FC236}">
                <a16:creationId xmlns:a16="http://schemas.microsoft.com/office/drawing/2014/main" id="{D9333899-F5B7-44CE-A6C2-D8952AAE1CCA}"/>
              </a:ext>
            </a:extLst>
          </p:cNvPr>
          <p:cNvSpPr txBox="1"/>
          <p:nvPr/>
        </p:nvSpPr>
        <p:spPr>
          <a:xfrm>
            <a:off x="5337175" y="8002588"/>
            <a:ext cx="96838" cy="134937"/>
          </a:xfrm>
          <a:prstGeom prst="rect">
            <a:avLst/>
          </a:prstGeom>
        </p:spPr>
        <p:txBody>
          <a:bodyPr lIns="0" tIns="0" rIns="0" bIns="0"/>
          <a:lstStyle/>
          <a:p>
            <a:pPr marL="11527">
              <a:defRPr/>
            </a:pPr>
            <a:r>
              <a:rPr sz="817" b="1" dirty="0">
                <a:solidFill>
                  <a:srgbClr val="231F20"/>
                </a:solidFill>
                <a:latin typeface="Arial"/>
                <a:cs typeface="Arial"/>
              </a:rPr>
              <a:t>B</a:t>
            </a:r>
            <a:endParaRPr sz="817">
              <a:latin typeface="Arial"/>
              <a:cs typeface="Arial"/>
            </a:endParaRPr>
          </a:p>
        </p:txBody>
      </p:sp>
      <p:sp>
        <p:nvSpPr>
          <p:cNvPr id="3138" name="object 45"/>
          <p:cNvSpPr txBox="1">
            <a:spLocks noChangeArrowheads="1"/>
          </p:cNvSpPr>
          <p:nvPr/>
        </p:nvSpPr>
        <p:spPr bwMode="auto">
          <a:xfrm>
            <a:off x="2781300" y="1995488"/>
            <a:ext cx="38449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1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96000"/>
              </a:lnSpc>
              <a:spcBef>
                <a:spcPct val="0"/>
              </a:spcBef>
              <a:buFontTx/>
              <a:buNone/>
            </a:pPr>
            <a:r>
              <a:rPr lang="en-US" altLang="en-US" sz="700">
                <a:solidFill>
                  <a:srgbClr val="231F20"/>
                </a:solidFill>
                <a:cs typeface="Arial" panose="020B0604020202020204" pitchFamily="34" charset="0"/>
              </a:rPr>
              <a:t>A </a:t>
            </a:r>
            <a:r>
              <a:rPr lang="en-US" altLang="en-US" sz="500">
                <a:solidFill>
                  <a:srgbClr val="231F20"/>
                </a:solidFill>
                <a:cs typeface="Arial" panose="020B0604020202020204" pitchFamily="34" charset="0"/>
              </a:rPr>
              <a:t>: matière de base ; Obermaterial ; Background material ; háttéranyag ; Materia de base ; material base ; Råmaterial ; basismateriaal ; Perusmateriaali; bæremateriale. materiał podstawowy. Alusmaterjal. основна материя светлоотразителна материя. material de bază. základní materiál. osnovna snov. základný materiál. </a:t>
            </a:r>
            <a:r>
              <a:rPr lang="el-GR" altLang="en-US" sz="500">
                <a:solidFill>
                  <a:srgbClr val="231F20"/>
                </a:solidFill>
                <a:cs typeface="Arial" panose="020B0604020202020204" pitchFamily="34" charset="0"/>
              </a:rPr>
              <a:t>βασικό υλικό.</a:t>
            </a:r>
            <a:r>
              <a:rPr lang="fr-FR" altLang="en-US" sz="500">
                <a:solidFill>
                  <a:srgbClr val="231F20"/>
                </a:solidFill>
                <a:cs typeface="Arial" panose="020B0604020202020204" pitchFamily="34" charset="0"/>
              </a:rPr>
              <a:t> </a:t>
            </a:r>
            <a:r>
              <a:rPr lang="az-Cyrl-AZ" altLang="en-US" sz="500">
                <a:solidFill>
                  <a:srgbClr val="231F20"/>
                </a:solidFill>
                <a:cs typeface="Arial" panose="020B0604020202020204" pitchFamily="34" charset="0"/>
              </a:rPr>
              <a:t>базовый материал</a:t>
            </a:r>
            <a:endParaRPr lang="el-GR" altLang="en-US" sz="500">
              <a:solidFill>
                <a:srgbClr val="231F20"/>
              </a:solidFill>
              <a:cs typeface="Arial" panose="020B0604020202020204" pitchFamily="34" charset="0"/>
            </a:endParaRPr>
          </a:p>
          <a:p>
            <a:pPr>
              <a:lnSpc>
                <a:spcPct val="96000"/>
              </a:lnSpc>
              <a:spcBef>
                <a:spcPct val="0"/>
              </a:spcBef>
              <a:buFontTx/>
              <a:buNone/>
            </a:pPr>
            <a:endParaRPr lang="en-US" altLang="en-US" sz="500">
              <a:cs typeface="Arial" panose="020B0604020202020204" pitchFamily="34" charset="0"/>
            </a:endParaRPr>
          </a:p>
        </p:txBody>
      </p:sp>
      <p:sp>
        <p:nvSpPr>
          <p:cNvPr id="46" name="object 46">
            <a:extLst>
              <a:ext uri="{FF2B5EF4-FFF2-40B4-BE49-F238E27FC236}">
                <a16:creationId xmlns:a16="http://schemas.microsoft.com/office/drawing/2014/main" id="{7E2E08DB-FC40-40C2-BCBC-C8D76CAFDF8D}"/>
              </a:ext>
            </a:extLst>
          </p:cNvPr>
          <p:cNvSpPr txBox="1"/>
          <p:nvPr/>
        </p:nvSpPr>
        <p:spPr>
          <a:xfrm>
            <a:off x="3087688" y="2179638"/>
            <a:ext cx="1682750" cy="93662"/>
          </a:xfrm>
          <a:prstGeom prst="rect">
            <a:avLst/>
          </a:prstGeom>
        </p:spPr>
        <p:txBody>
          <a:bodyPr lIns="0" tIns="0" rIns="0" bIns="0"/>
          <a:lstStyle/>
          <a:p>
            <a:pPr marL="11527">
              <a:defRPr/>
            </a:pPr>
            <a:endParaRPr sz="545" dirty="0">
              <a:latin typeface="Arial"/>
              <a:cs typeface="Arial"/>
            </a:endParaRPr>
          </a:p>
        </p:txBody>
      </p:sp>
      <p:sp>
        <p:nvSpPr>
          <p:cNvPr id="47" name="object 47">
            <a:extLst>
              <a:ext uri="{FF2B5EF4-FFF2-40B4-BE49-F238E27FC236}">
                <a16:creationId xmlns:a16="http://schemas.microsoft.com/office/drawing/2014/main" id="{26CB576C-5E88-4277-9DD9-E21D495AA98B}"/>
              </a:ext>
            </a:extLst>
          </p:cNvPr>
          <p:cNvSpPr txBox="1"/>
          <p:nvPr/>
        </p:nvSpPr>
        <p:spPr>
          <a:xfrm>
            <a:off x="5314950" y="2168525"/>
            <a:ext cx="598488" cy="107950"/>
          </a:xfrm>
          <a:prstGeom prst="rect">
            <a:avLst/>
          </a:prstGeom>
        </p:spPr>
        <p:txBody>
          <a:bodyPr lIns="0" tIns="0" rIns="0" bIns="0"/>
          <a:lstStyle/>
          <a:p>
            <a:pPr marL="11527">
              <a:defRPr/>
            </a:pPr>
            <a:endParaRPr sz="635" dirty="0">
              <a:latin typeface="Arial"/>
              <a:cs typeface="Arial"/>
            </a:endParaRPr>
          </a:p>
        </p:txBody>
      </p:sp>
      <p:sp>
        <p:nvSpPr>
          <p:cNvPr id="3141" name="object 48"/>
          <p:cNvSpPr>
            <a:spLocks noChangeArrowheads="1"/>
          </p:cNvSpPr>
          <p:nvPr/>
        </p:nvSpPr>
        <p:spPr bwMode="auto">
          <a:xfrm>
            <a:off x="5227638" y="2151063"/>
            <a:ext cx="265112" cy="100012"/>
          </a:xfrm>
          <a:prstGeom prst="rect">
            <a:avLst/>
          </a:prstGeom>
          <a:blipFill dpi="0" rotWithShape="1">
            <a:blip r:embed="rId3"/>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1800"/>
          </a:p>
        </p:txBody>
      </p:sp>
      <p:sp>
        <p:nvSpPr>
          <p:cNvPr id="3142" name="object 49"/>
          <p:cNvSpPr txBox="1">
            <a:spLocks noChangeArrowheads="1"/>
          </p:cNvSpPr>
          <p:nvPr/>
        </p:nvSpPr>
        <p:spPr bwMode="auto">
          <a:xfrm>
            <a:off x="2781300" y="2352675"/>
            <a:ext cx="38449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1113">
              <a:spcBef>
                <a:spcPct val="20000"/>
              </a:spcBef>
              <a:buChar char="•"/>
              <a:tabLst>
                <a:tab pos="1360488" algn="l"/>
              </a:tabLst>
              <a:defRPr sz="3200">
                <a:solidFill>
                  <a:schemeClr val="tx1"/>
                </a:solidFill>
                <a:latin typeface="Arial" panose="020B0604020202020204" pitchFamily="34" charset="0"/>
              </a:defRPr>
            </a:lvl1pPr>
            <a:lvl2pPr marL="742950" indent="-285750">
              <a:spcBef>
                <a:spcPct val="20000"/>
              </a:spcBef>
              <a:buChar char="–"/>
              <a:tabLst>
                <a:tab pos="1360488" algn="l"/>
              </a:tabLst>
              <a:defRPr sz="2800">
                <a:solidFill>
                  <a:schemeClr val="tx1"/>
                </a:solidFill>
                <a:latin typeface="Arial" panose="020B0604020202020204" pitchFamily="34" charset="0"/>
              </a:defRPr>
            </a:lvl2pPr>
            <a:lvl3pPr marL="1143000" indent="-228600">
              <a:spcBef>
                <a:spcPct val="20000"/>
              </a:spcBef>
              <a:buChar char="•"/>
              <a:tabLst>
                <a:tab pos="1360488" algn="l"/>
              </a:tabLst>
              <a:defRPr sz="2400">
                <a:solidFill>
                  <a:schemeClr val="tx1"/>
                </a:solidFill>
                <a:latin typeface="Arial" panose="020B0604020202020204" pitchFamily="34" charset="0"/>
              </a:defRPr>
            </a:lvl3pPr>
            <a:lvl4pPr marL="1600200" indent="-228600">
              <a:spcBef>
                <a:spcPct val="20000"/>
              </a:spcBef>
              <a:buChar char="–"/>
              <a:tabLst>
                <a:tab pos="1360488" algn="l"/>
              </a:tabLst>
              <a:defRPr sz="2000">
                <a:solidFill>
                  <a:schemeClr val="tx1"/>
                </a:solidFill>
                <a:latin typeface="Arial" panose="020B0604020202020204" pitchFamily="34" charset="0"/>
              </a:defRPr>
            </a:lvl4pPr>
            <a:lvl5pPr marL="2057400" indent="-228600">
              <a:spcBef>
                <a:spcPct val="20000"/>
              </a:spcBef>
              <a:buChar char="»"/>
              <a:tabLst>
                <a:tab pos="1360488"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1360488"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1360488"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1360488"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1360488" algn="l"/>
              </a:tabLst>
              <a:defRPr sz="2000">
                <a:solidFill>
                  <a:schemeClr val="tx1"/>
                </a:solidFill>
                <a:latin typeface="Arial" panose="020B0604020202020204" pitchFamily="34" charset="0"/>
              </a:defRPr>
            </a:lvl9pPr>
          </a:lstStyle>
          <a:p>
            <a:pPr>
              <a:lnSpc>
                <a:spcPct val="99000"/>
              </a:lnSpc>
              <a:spcBef>
                <a:spcPct val="0"/>
              </a:spcBef>
              <a:buFontTx/>
              <a:buNone/>
            </a:pPr>
            <a:r>
              <a:rPr lang="en-US" altLang="en-US" sz="700">
                <a:solidFill>
                  <a:srgbClr val="231F20"/>
                </a:solidFill>
                <a:cs typeface="Arial" panose="020B0604020202020204" pitchFamily="34" charset="0"/>
              </a:rPr>
              <a:t>B </a:t>
            </a:r>
            <a:r>
              <a:rPr lang="en-US" altLang="en-US" sz="500">
                <a:solidFill>
                  <a:srgbClr val="231F20"/>
                </a:solidFill>
                <a:cs typeface="Arial" panose="020B0604020202020204" pitchFamily="34" charset="0"/>
              </a:rPr>
              <a:t>: matière rétroréfléchissante ; Reflexmaterial ; Retro reflective material ; fényvisszaverő alapanyag ; Materia retro reflectante ; material retro-reflector ; retro-reflektivt material ; reflecterend materiaal; Heijastava materiaali; retroreflekterende materiale. materiał odblaskowy. Helkurmaterjal. material retro-reflectorizant. materiál se zpětným odrazem. retroodsevna snov. materiál so spätným odrazom. αντανακλώμενο υλικό. светоотражающий материал</a:t>
            </a:r>
            <a:endParaRPr lang="en-US" altLang="en-US" sz="500">
              <a:cs typeface="Arial" panose="020B0604020202020204" pitchFamily="34" charset="0"/>
            </a:endParaRPr>
          </a:p>
        </p:txBody>
      </p:sp>
      <p:sp>
        <p:nvSpPr>
          <p:cNvPr id="3143" name="object 50"/>
          <p:cNvSpPr>
            <a:spLocks noChangeArrowheads="1"/>
          </p:cNvSpPr>
          <p:nvPr/>
        </p:nvSpPr>
        <p:spPr bwMode="auto">
          <a:xfrm>
            <a:off x="4321175" y="2622550"/>
            <a:ext cx="457200" cy="79375"/>
          </a:xfrm>
          <a:prstGeom prst="rect">
            <a:avLst/>
          </a:prstGeom>
          <a:blipFill dpi="0" rotWithShape="1">
            <a:blip r:embed="rId4"/>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1800"/>
          </a:p>
        </p:txBody>
      </p:sp>
      <p:sp>
        <p:nvSpPr>
          <p:cNvPr id="3174" name="object 51">
            <a:extLst>
              <a:ext uri="{FF2B5EF4-FFF2-40B4-BE49-F238E27FC236}">
                <a16:creationId xmlns:a16="http://schemas.microsoft.com/office/drawing/2014/main" id="{897BB2A8-F65C-4922-8DBF-AD121D4B49EF}"/>
              </a:ext>
            </a:extLst>
          </p:cNvPr>
          <p:cNvSpPr txBox="1">
            <a:spLocks noChangeArrowheads="1"/>
          </p:cNvSpPr>
          <p:nvPr/>
        </p:nvSpPr>
        <p:spPr bwMode="auto">
          <a:xfrm>
            <a:off x="2781300" y="2747963"/>
            <a:ext cx="3844925"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1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98000"/>
              </a:lnSpc>
              <a:spcBef>
                <a:spcPct val="0"/>
              </a:spcBef>
              <a:buFontTx/>
              <a:buNone/>
              <a:defRPr/>
            </a:pPr>
            <a:r>
              <a:rPr lang="en-US" altLang="en-US" sz="700" dirty="0">
                <a:solidFill>
                  <a:srgbClr val="231F20"/>
                </a:solidFill>
                <a:cs typeface="Arial" panose="020B0604020202020204" pitchFamily="34" charset="0"/>
              </a:rPr>
              <a:t>C </a:t>
            </a:r>
            <a:r>
              <a:rPr lang="en-US" altLang="en-US" sz="500" dirty="0">
                <a:solidFill>
                  <a:srgbClr val="231F20"/>
                </a:solidFill>
                <a:cs typeface="Arial" panose="020B0604020202020204" pitchFamily="34" charset="0"/>
              </a:rPr>
              <a:t>: </a:t>
            </a:r>
            <a:r>
              <a:rPr lang="en-US" altLang="en-US" sz="500" dirty="0" err="1">
                <a:solidFill>
                  <a:srgbClr val="231F20"/>
                </a:solidFill>
                <a:cs typeface="Arial" panose="020B0604020202020204" pitchFamily="34" charset="0"/>
              </a:rPr>
              <a:t>matière</a:t>
            </a:r>
            <a:r>
              <a:rPr lang="en-US" altLang="en-US" sz="500" dirty="0">
                <a:solidFill>
                  <a:srgbClr val="231F20"/>
                </a:solidFill>
                <a:cs typeface="Arial" panose="020B0604020202020204" pitchFamily="34" charset="0"/>
              </a:rPr>
              <a:t> </a:t>
            </a:r>
            <a:r>
              <a:rPr lang="en-US" altLang="en-US" sz="500" dirty="0" err="1">
                <a:solidFill>
                  <a:srgbClr val="231F20"/>
                </a:solidFill>
                <a:cs typeface="Arial" panose="020B0604020202020204" pitchFamily="34" charset="0"/>
              </a:rPr>
              <a:t>combinée</a:t>
            </a:r>
            <a:r>
              <a:rPr lang="en-US" altLang="en-US" sz="500" dirty="0">
                <a:solidFill>
                  <a:srgbClr val="231F20"/>
                </a:solidFill>
                <a:cs typeface="Arial" panose="020B0604020202020204" pitchFamily="34" charset="0"/>
              </a:rPr>
              <a:t> ; Material </a:t>
            </a:r>
            <a:r>
              <a:rPr lang="en-US" altLang="en-US" sz="500" dirty="0" err="1">
                <a:solidFill>
                  <a:srgbClr val="231F20"/>
                </a:solidFill>
                <a:cs typeface="Arial" panose="020B0604020202020204" pitchFamily="34" charset="0"/>
              </a:rPr>
              <a:t>mit</a:t>
            </a:r>
            <a:r>
              <a:rPr lang="en-US" altLang="en-US" sz="500" dirty="0">
                <a:solidFill>
                  <a:srgbClr val="231F20"/>
                </a:solidFill>
                <a:cs typeface="Arial" panose="020B0604020202020204" pitchFamily="34" charset="0"/>
              </a:rPr>
              <a:t> 2 </a:t>
            </a:r>
            <a:r>
              <a:rPr lang="en-US" altLang="en-US" sz="500" dirty="0" err="1">
                <a:solidFill>
                  <a:srgbClr val="231F20"/>
                </a:solidFill>
                <a:cs typeface="Arial" panose="020B0604020202020204" pitchFamily="34" charset="0"/>
              </a:rPr>
              <a:t>Stoffschichten</a:t>
            </a:r>
            <a:r>
              <a:rPr lang="en-US" altLang="en-US" sz="500" dirty="0">
                <a:solidFill>
                  <a:srgbClr val="231F20"/>
                </a:solidFill>
                <a:cs typeface="Arial" panose="020B0604020202020204" pitchFamily="34" charset="0"/>
              </a:rPr>
              <a:t> ; Combined material ; </a:t>
            </a:r>
            <a:r>
              <a:rPr lang="en-US" altLang="en-US" sz="500" dirty="0" err="1">
                <a:solidFill>
                  <a:srgbClr val="231F20"/>
                </a:solidFill>
                <a:cs typeface="Arial" panose="020B0604020202020204" pitchFamily="34" charset="0"/>
              </a:rPr>
              <a:t>kombinált</a:t>
            </a:r>
            <a:r>
              <a:rPr lang="en-US" altLang="en-US" sz="500" dirty="0">
                <a:solidFill>
                  <a:srgbClr val="231F20"/>
                </a:solidFill>
                <a:cs typeface="Arial" panose="020B0604020202020204" pitchFamily="34" charset="0"/>
              </a:rPr>
              <a:t> </a:t>
            </a:r>
            <a:r>
              <a:rPr lang="en-US" altLang="en-US" sz="500" dirty="0" err="1">
                <a:solidFill>
                  <a:srgbClr val="231F20"/>
                </a:solidFill>
                <a:cs typeface="Arial" panose="020B0604020202020204" pitchFamily="34" charset="0"/>
              </a:rPr>
              <a:t>tulajdonságú</a:t>
            </a:r>
            <a:r>
              <a:rPr lang="en-US" altLang="en-US" sz="500" dirty="0">
                <a:solidFill>
                  <a:srgbClr val="231F20"/>
                </a:solidFill>
                <a:cs typeface="Arial" panose="020B0604020202020204" pitchFamily="34" charset="0"/>
              </a:rPr>
              <a:t> </a:t>
            </a:r>
            <a:r>
              <a:rPr lang="en-US" altLang="en-US" sz="500" dirty="0" err="1">
                <a:solidFill>
                  <a:srgbClr val="231F20"/>
                </a:solidFill>
                <a:cs typeface="Arial" panose="020B0604020202020204" pitchFamily="34" charset="0"/>
              </a:rPr>
              <a:t>alapanyag</a:t>
            </a:r>
            <a:r>
              <a:rPr lang="en-US" altLang="en-US" sz="500" dirty="0">
                <a:solidFill>
                  <a:srgbClr val="231F20"/>
                </a:solidFill>
                <a:cs typeface="Arial" panose="020B0604020202020204" pitchFamily="34" charset="0"/>
              </a:rPr>
              <a:t> ; Materia </a:t>
            </a:r>
            <a:r>
              <a:rPr lang="en-US" altLang="en-US" sz="500" dirty="0" err="1">
                <a:solidFill>
                  <a:srgbClr val="231F20"/>
                </a:solidFill>
                <a:cs typeface="Arial" panose="020B0604020202020204" pitchFamily="34" charset="0"/>
              </a:rPr>
              <a:t>conjunta</a:t>
            </a:r>
            <a:r>
              <a:rPr lang="en-US" altLang="en-US" sz="500" dirty="0">
                <a:solidFill>
                  <a:srgbClr val="231F20"/>
                </a:solidFill>
                <a:cs typeface="Arial" panose="020B0604020202020204" pitchFamily="34" charset="0"/>
              </a:rPr>
              <a:t> ; material </a:t>
            </a:r>
            <a:r>
              <a:rPr lang="en-US" altLang="en-US" sz="500" dirty="0" err="1">
                <a:solidFill>
                  <a:srgbClr val="231F20"/>
                </a:solidFill>
                <a:cs typeface="Arial" panose="020B0604020202020204" pitchFamily="34" charset="0"/>
              </a:rPr>
              <a:t>combinado</a:t>
            </a:r>
            <a:r>
              <a:rPr lang="en-US" altLang="en-US" sz="500" dirty="0">
                <a:solidFill>
                  <a:srgbClr val="231F20"/>
                </a:solidFill>
                <a:cs typeface="Arial" panose="020B0604020202020204" pitchFamily="34" charset="0"/>
              </a:rPr>
              <a:t> ; </a:t>
            </a:r>
            <a:r>
              <a:rPr lang="en-US" altLang="en-US" sz="500" dirty="0" err="1">
                <a:solidFill>
                  <a:srgbClr val="231F20"/>
                </a:solidFill>
                <a:cs typeface="Arial" panose="020B0604020202020204" pitchFamily="34" charset="0"/>
              </a:rPr>
              <a:t>kombinerat</a:t>
            </a:r>
            <a:r>
              <a:rPr lang="en-US" altLang="en-US" sz="500" dirty="0">
                <a:solidFill>
                  <a:srgbClr val="231F20"/>
                </a:solidFill>
                <a:cs typeface="Arial" panose="020B0604020202020204" pitchFamily="34" charset="0"/>
              </a:rPr>
              <a:t> material ; </a:t>
            </a:r>
            <a:r>
              <a:rPr lang="en-US" altLang="en-US" sz="500" dirty="0" err="1">
                <a:solidFill>
                  <a:srgbClr val="231F20"/>
                </a:solidFill>
                <a:cs typeface="Arial" panose="020B0604020202020204" pitchFamily="34" charset="0"/>
              </a:rPr>
              <a:t>gecombineerd</a:t>
            </a:r>
            <a:r>
              <a:rPr lang="en-US" altLang="en-US" sz="500" dirty="0">
                <a:solidFill>
                  <a:srgbClr val="231F20"/>
                </a:solidFill>
                <a:cs typeface="Arial" panose="020B0604020202020204" pitchFamily="34" charset="0"/>
              </a:rPr>
              <a:t> </a:t>
            </a:r>
            <a:r>
              <a:rPr lang="en-US" altLang="en-US" sz="500" dirty="0" err="1">
                <a:solidFill>
                  <a:srgbClr val="231F20"/>
                </a:solidFill>
                <a:cs typeface="Arial" panose="020B0604020202020204" pitchFamily="34" charset="0"/>
              </a:rPr>
              <a:t>materiaal</a:t>
            </a:r>
            <a:r>
              <a:rPr lang="en-US" altLang="en-US" sz="500" dirty="0">
                <a:solidFill>
                  <a:srgbClr val="231F20"/>
                </a:solidFill>
                <a:cs typeface="Arial" panose="020B0604020202020204" pitchFamily="34" charset="0"/>
              </a:rPr>
              <a:t> ; </a:t>
            </a:r>
            <a:r>
              <a:rPr lang="en-US" altLang="en-US" sz="500" dirty="0" err="1">
                <a:solidFill>
                  <a:srgbClr val="231F20"/>
                </a:solidFill>
                <a:cs typeface="Arial" panose="020B0604020202020204" pitchFamily="34" charset="0"/>
              </a:rPr>
              <a:t>Yhdistetty</a:t>
            </a:r>
            <a:r>
              <a:rPr lang="en-US" altLang="en-US" sz="500" dirty="0">
                <a:solidFill>
                  <a:srgbClr val="231F20"/>
                </a:solidFill>
                <a:cs typeface="Arial" panose="020B0604020202020204" pitchFamily="34" charset="0"/>
              </a:rPr>
              <a:t> </a:t>
            </a:r>
            <a:r>
              <a:rPr lang="en-US" altLang="en-US" sz="500" dirty="0" err="1">
                <a:solidFill>
                  <a:srgbClr val="231F20"/>
                </a:solidFill>
                <a:cs typeface="Arial" panose="020B0604020202020204" pitchFamily="34" charset="0"/>
              </a:rPr>
              <a:t>materiaali</a:t>
            </a:r>
            <a:r>
              <a:rPr lang="en-US" altLang="en-US" sz="500" dirty="0">
                <a:solidFill>
                  <a:srgbClr val="231F20"/>
                </a:solidFill>
                <a:cs typeface="Arial" panose="020B0604020202020204" pitchFamily="34" charset="0"/>
              </a:rPr>
              <a:t> ;  </a:t>
            </a:r>
            <a:r>
              <a:rPr lang="en-US" altLang="en-US" sz="500" dirty="0" err="1">
                <a:solidFill>
                  <a:srgbClr val="231F20"/>
                </a:solidFill>
                <a:cs typeface="Arial" panose="020B0604020202020204" pitchFamily="34" charset="0"/>
              </a:rPr>
              <a:t>materiale</a:t>
            </a:r>
            <a:r>
              <a:rPr lang="en-US" altLang="en-US" sz="500" dirty="0">
                <a:solidFill>
                  <a:srgbClr val="231F20"/>
                </a:solidFill>
                <a:cs typeface="Arial" panose="020B0604020202020204" pitchFamily="34" charset="0"/>
              </a:rPr>
              <a:t> med </a:t>
            </a:r>
            <a:r>
              <a:rPr lang="en-US" altLang="en-US" sz="500" dirty="0" err="1">
                <a:solidFill>
                  <a:srgbClr val="231F20"/>
                </a:solidFill>
                <a:cs typeface="Arial" panose="020B0604020202020204" pitchFamily="34" charset="0"/>
              </a:rPr>
              <a:t>kombineret</a:t>
            </a:r>
            <a:r>
              <a:rPr lang="en-US" altLang="en-US" sz="500" dirty="0">
                <a:solidFill>
                  <a:srgbClr val="231F20"/>
                </a:solidFill>
                <a:cs typeface="Arial" panose="020B0604020202020204" pitchFamily="34" charset="0"/>
              </a:rPr>
              <a:t> </a:t>
            </a:r>
            <a:r>
              <a:rPr lang="en-US" altLang="en-US" sz="500" dirty="0" err="1">
                <a:solidFill>
                  <a:srgbClr val="231F20"/>
                </a:solidFill>
                <a:cs typeface="Arial" panose="020B0604020202020204" pitchFamily="34" charset="0"/>
              </a:rPr>
              <a:t>advarselsfunktion</a:t>
            </a:r>
            <a:r>
              <a:rPr lang="en-US" altLang="en-US" sz="500" dirty="0">
                <a:solidFill>
                  <a:srgbClr val="231F20"/>
                </a:solidFill>
                <a:cs typeface="Arial" panose="020B0604020202020204" pitchFamily="34" charset="0"/>
              </a:rPr>
              <a:t>. </a:t>
            </a:r>
            <a:r>
              <a:rPr lang="en-US" altLang="en-US" sz="500" dirty="0" err="1">
                <a:solidFill>
                  <a:srgbClr val="231F20"/>
                </a:solidFill>
                <a:cs typeface="Arial" panose="020B0604020202020204" pitchFamily="34" charset="0"/>
              </a:rPr>
              <a:t>materiał</a:t>
            </a:r>
            <a:r>
              <a:rPr lang="en-US" altLang="en-US" sz="500" dirty="0">
                <a:solidFill>
                  <a:srgbClr val="231F20"/>
                </a:solidFill>
                <a:cs typeface="Arial" panose="020B0604020202020204" pitchFamily="34" charset="0"/>
              </a:rPr>
              <a:t> </a:t>
            </a:r>
            <a:r>
              <a:rPr lang="en-US" altLang="en-US" sz="500" dirty="0" err="1">
                <a:solidFill>
                  <a:srgbClr val="231F20"/>
                </a:solidFill>
                <a:cs typeface="Arial" panose="020B0604020202020204" pitchFamily="34" charset="0"/>
              </a:rPr>
              <a:t>kombinowany</a:t>
            </a:r>
            <a:r>
              <a:rPr lang="en-US" altLang="en-US" sz="500" dirty="0">
                <a:solidFill>
                  <a:srgbClr val="231F20"/>
                </a:solidFill>
                <a:cs typeface="Arial" panose="020B0604020202020204" pitchFamily="34" charset="0"/>
              </a:rPr>
              <a:t>. </a:t>
            </a:r>
            <a:r>
              <a:rPr lang="en-US" altLang="en-US" sz="500" dirty="0" err="1">
                <a:solidFill>
                  <a:srgbClr val="231F20"/>
                </a:solidFill>
                <a:cs typeface="Arial" panose="020B0604020202020204" pitchFamily="34" charset="0"/>
              </a:rPr>
              <a:t>kombineeritud</a:t>
            </a:r>
            <a:r>
              <a:rPr lang="en-US" altLang="en-US" sz="500" dirty="0">
                <a:solidFill>
                  <a:srgbClr val="231F20"/>
                </a:solidFill>
                <a:cs typeface="Arial" panose="020B0604020202020204" pitchFamily="34" charset="0"/>
              </a:rPr>
              <a:t> </a:t>
            </a:r>
            <a:r>
              <a:rPr lang="en-US" altLang="en-US" sz="500" dirty="0" err="1">
                <a:solidFill>
                  <a:srgbClr val="231F20"/>
                </a:solidFill>
                <a:cs typeface="Arial" panose="020B0604020202020204" pitchFamily="34" charset="0"/>
              </a:rPr>
              <a:t>materjal</a:t>
            </a:r>
            <a:r>
              <a:rPr lang="en-US" altLang="en-US" sz="500" dirty="0">
                <a:solidFill>
                  <a:srgbClr val="231F20"/>
                </a:solidFill>
                <a:cs typeface="Arial" panose="020B0604020202020204" pitchFamily="34" charset="0"/>
              </a:rPr>
              <a:t>. </a:t>
            </a:r>
            <a:r>
              <a:rPr lang="en-US" altLang="en-US" sz="500" dirty="0" err="1">
                <a:solidFill>
                  <a:srgbClr val="231F20"/>
                </a:solidFill>
                <a:cs typeface="Arial" panose="020B0604020202020204" pitchFamily="34" charset="0"/>
              </a:rPr>
              <a:t>комбинирана</a:t>
            </a:r>
            <a:r>
              <a:rPr lang="en-US" altLang="en-US" sz="500" dirty="0">
                <a:solidFill>
                  <a:srgbClr val="231F20"/>
                </a:solidFill>
                <a:cs typeface="Arial" panose="020B0604020202020204" pitchFamily="34" charset="0"/>
              </a:rPr>
              <a:t> </a:t>
            </a:r>
            <a:r>
              <a:rPr lang="en-US" altLang="en-US" sz="500" dirty="0" err="1">
                <a:solidFill>
                  <a:srgbClr val="231F20"/>
                </a:solidFill>
                <a:cs typeface="Arial" panose="020B0604020202020204" pitchFamily="34" charset="0"/>
              </a:rPr>
              <a:t>материя</a:t>
            </a:r>
            <a:r>
              <a:rPr lang="en-US" altLang="en-US" sz="500" dirty="0">
                <a:solidFill>
                  <a:srgbClr val="231F20"/>
                </a:solidFill>
                <a:cs typeface="Arial" panose="020B0604020202020204" pitchFamily="34" charset="0"/>
              </a:rPr>
              <a:t>. Material </a:t>
            </a:r>
            <a:r>
              <a:rPr lang="en-US" altLang="en-US" sz="500" dirty="0" err="1">
                <a:solidFill>
                  <a:srgbClr val="231F20"/>
                </a:solidFill>
                <a:cs typeface="Arial" panose="020B0604020202020204" pitchFamily="34" charset="0"/>
              </a:rPr>
              <a:t>combinat</a:t>
            </a:r>
            <a:r>
              <a:rPr lang="en-US" altLang="en-US" sz="500" dirty="0">
                <a:solidFill>
                  <a:srgbClr val="231F20"/>
                </a:solidFill>
                <a:cs typeface="Arial" panose="020B0604020202020204" pitchFamily="34" charset="0"/>
              </a:rPr>
              <a:t>.</a:t>
            </a:r>
            <a:r>
              <a:rPr lang="el-GR" sz="400" spc="9" dirty="0">
                <a:solidFill>
                  <a:srgbClr val="231F20"/>
                </a:solidFill>
                <a:latin typeface="Arial"/>
                <a:cs typeface="Arial"/>
              </a:rPr>
              <a:t> συνδυασμένο</a:t>
            </a:r>
            <a:r>
              <a:rPr lang="el-GR" sz="400" spc="18" dirty="0">
                <a:solidFill>
                  <a:srgbClr val="231F20"/>
                </a:solidFill>
                <a:latin typeface="Arial"/>
                <a:cs typeface="Arial"/>
              </a:rPr>
              <a:t> </a:t>
            </a:r>
            <a:r>
              <a:rPr lang="el-GR" sz="400" spc="9" dirty="0">
                <a:solidFill>
                  <a:srgbClr val="231F20"/>
                </a:solidFill>
                <a:latin typeface="Arial"/>
                <a:cs typeface="Arial"/>
              </a:rPr>
              <a:t>υλικό</a:t>
            </a:r>
            <a:r>
              <a:rPr lang="en-US" altLang="en-US" sz="500" dirty="0">
                <a:solidFill>
                  <a:srgbClr val="231F20"/>
                </a:solidFill>
                <a:cs typeface="Arial" panose="020B0604020202020204" pitchFamily="34" charset="0"/>
              </a:rPr>
              <a:t> </a:t>
            </a:r>
            <a:r>
              <a:rPr lang="en-US" altLang="en-US" sz="500" dirty="0" err="1">
                <a:solidFill>
                  <a:srgbClr val="231F20"/>
                </a:solidFill>
                <a:cs typeface="Arial" panose="020B0604020202020204" pitchFamily="34" charset="0"/>
              </a:rPr>
              <a:t>kombinovaný</a:t>
            </a:r>
            <a:r>
              <a:rPr lang="en-US" altLang="en-US" sz="500" dirty="0">
                <a:solidFill>
                  <a:srgbClr val="231F20"/>
                </a:solidFill>
                <a:cs typeface="Arial" panose="020B0604020202020204" pitchFamily="34" charset="0"/>
              </a:rPr>
              <a:t> </a:t>
            </a:r>
            <a:r>
              <a:rPr lang="en-US" altLang="en-US" sz="500" dirty="0" err="1">
                <a:solidFill>
                  <a:srgbClr val="231F20"/>
                </a:solidFill>
                <a:cs typeface="Arial" panose="020B0604020202020204" pitchFamily="34" charset="0"/>
              </a:rPr>
              <a:t>materiál</a:t>
            </a:r>
            <a:r>
              <a:rPr lang="en-US" altLang="en-US" sz="500" dirty="0">
                <a:solidFill>
                  <a:srgbClr val="231F20"/>
                </a:solidFill>
                <a:cs typeface="Arial" panose="020B0604020202020204" pitchFamily="34" charset="0"/>
              </a:rPr>
              <a:t> </a:t>
            </a:r>
            <a:r>
              <a:rPr lang="en-US" altLang="en-US" sz="500" dirty="0" err="1">
                <a:solidFill>
                  <a:srgbClr val="231F20"/>
                </a:solidFill>
                <a:cs typeface="Arial" panose="020B0604020202020204" pitchFamily="34" charset="0"/>
              </a:rPr>
              <a:t>kombinovaný</a:t>
            </a:r>
            <a:r>
              <a:rPr lang="en-US" altLang="en-US" sz="500" dirty="0">
                <a:solidFill>
                  <a:srgbClr val="231F20"/>
                </a:solidFill>
                <a:cs typeface="Arial" panose="020B0604020202020204" pitchFamily="34" charset="0"/>
              </a:rPr>
              <a:t> </a:t>
            </a:r>
            <a:r>
              <a:rPr lang="en-US" altLang="en-US" sz="500" dirty="0" err="1">
                <a:solidFill>
                  <a:srgbClr val="231F20"/>
                </a:solidFill>
                <a:cs typeface="Arial" panose="020B0604020202020204" pitchFamily="34" charset="0"/>
              </a:rPr>
              <a:t>materiál</a:t>
            </a:r>
            <a:r>
              <a:rPr lang="en-US" altLang="en-US" sz="500" dirty="0">
                <a:solidFill>
                  <a:srgbClr val="231F20"/>
                </a:solidFill>
                <a:cs typeface="Arial" panose="020B0604020202020204" pitchFamily="34" charset="0"/>
              </a:rPr>
              <a:t>. </a:t>
            </a:r>
            <a:r>
              <a:rPr lang="en-US" altLang="en-US" sz="500" dirty="0" err="1">
                <a:solidFill>
                  <a:srgbClr val="231F20"/>
                </a:solidFill>
                <a:cs typeface="Arial" panose="020B0604020202020204" pitchFamily="34" charset="0"/>
              </a:rPr>
              <a:t>kombinirana</a:t>
            </a:r>
            <a:r>
              <a:rPr lang="en-US" altLang="en-US" sz="500" dirty="0">
                <a:solidFill>
                  <a:srgbClr val="231F20"/>
                </a:solidFill>
                <a:cs typeface="Arial" panose="020B0604020202020204" pitchFamily="34" charset="0"/>
              </a:rPr>
              <a:t> </a:t>
            </a:r>
            <a:r>
              <a:rPr lang="en-US" altLang="en-US" sz="500" dirty="0" err="1">
                <a:solidFill>
                  <a:srgbClr val="231F20"/>
                </a:solidFill>
                <a:cs typeface="Arial" panose="020B0604020202020204" pitchFamily="34" charset="0"/>
              </a:rPr>
              <a:t>snov</a:t>
            </a:r>
            <a:r>
              <a:rPr lang="en-US" altLang="en-US" sz="500" dirty="0">
                <a:solidFill>
                  <a:srgbClr val="231F20"/>
                </a:solidFill>
                <a:cs typeface="Arial" panose="020B0604020202020204" pitchFamily="34" charset="0"/>
              </a:rPr>
              <a:t>. </a:t>
            </a:r>
            <a:r>
              <a:rPr lang="az-Cyrl-AZ" altLang="en-US" sz="500" dirty="0">
                <a:solidFill>
                  <a:srgbClr val="231F20"/>
                </a:solidFill>
                <a:cs typeface="Arial" panose="020B0604020202020204" pitchFamily="34" charset="0"/>
              </a:rPr>
              <a:t>комбинированный материал</a:t>
            </a:r>
          </a:p>
        </p:txBody>
      </p:sp>
      <p:sp>
        <p:nvSpPr>
          <p:cNvPr id="53" name="object 53">
            <a:extLst>
              <a:ext uri="{FF2B5EF4-FFF2-40B4-BE49-F238E27FC236}">
                <a16:creationId xmlns:a16="http://schemas.microsoft.com/office/drawing/2014/main" id="{617B7566-5196-424A-BAEE-3305D7A53A68}"/>
              </a:ext>
            </a:extLst>
          </p:cNvPr>
          <p:cNvSpPr txBox="1"/>
          <p:nvPr/>
        </p:nvSpPr>
        <p:spPr>
          <a:xfrm>
            <a:off x="4851400" y="2941638"/>
            <a:ext cx="1025525" cy="280987"/>
          </a:xfrm>
          <a:prstGeom prst="rect">
            <a:avLst/>
          </a:prstGeom>
        </p:spPr>
        <p:txBody>
          <a:bodyPr lIns="0" tIns="0" rIns="0" bIns="0"/>
          <a:lstStyle/>
          <a:p>
            <a:pPr marL="11527">
              <a:defRPr/>
            </a:pPr>
            <a:endParaRPr sz="726" dirty="0">
              <a:latin typeface="Arial"/>
              <a:cs typeface="Arial"/>
            </a:endParaRPr>
          </a:p>
        </p:txBody>
      </p:sp>
      <p:sp>
        <p:nvSpPr>
          <p:cNvPr id="3146" name="object 54"/>
          <p:cNvSpPr>
            <a:spLocks noChangeArrowheads="1"/>
          </p:cNvSpPr>
          <p:nvPr/>
        </p:nvSpPr>
        <p:spPr bwMode="auto">
          <a:xfrm>
            <a:off x="4865688" y="3013075"/>
            <a:ext cx="382587" cy="103188"/>
          </a:xfrm>
          <a:prstGeom prst="rect">
            <a:avLst/>
          </a:prstGeom>
          <a:blipFill dpi="0" rotWithShape="1">
            <a:blip r:embed="rId5"/>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1800"/>
          </a:p>
        </p:txBody>
      </p:sp>
      <p:sp>
        <p:nvSpPr>
          <p:cNvPr id="3147" name="object 55"/>
          <p:cNvSpPr>
            <a:spLocks/>
          </p:cNvSpPr>
          <p:nvPr/>
        </p:nvSpPr>
        <p:spPr bwMode="auto">
          <a:xfrm>
            <a:off x="2708275" y="1958975"/>
            <a:ext cx="3922713" cy="1214438"/>
          </a:xfrm>
          <a:custGeom>
            <a:avLst/>
            <a:gdLst>
              <a:gd name="T0" fmla="*/ 56722 w 5534634"/>
              <a:gd name="T1" fmla="*/ 540685 h 1242898"/>
              <a:gd name="T2" fmla="*/ 0 w 5534634"/>
              <a:gd name="T3" fmla="*/ 540685 h 1242898"/>
              <a:gd name="T4" fmla="*/ 0 w 5534634"/>
              <a:gd name="T5" fmla="*/ 0 h 1242898"/>
              <a:gd name="T6" fmla="*/ 56722 w 5534634"/>
              <a:gd name="T7" fmla="*/ 0 h 1242898"/>
              <a:gd name="T8" fmla="*/ 56722 w 5534634"/>
              <a:gd name="T9" fmla="*/ 540685 h 12428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34634" h="1242898">
                <a:moveTo>
                  <a:pt x="5534634" y="1242898"/>
                </a:moveTo>
                <a:lnTo>
                  <a:pt x="0" y="1242898"/>
                </a:lnTo>
                <a:lnTo>
                  <a:pt x="0" y="0"/>
                </a:lnTo>
                <a:lnTo>
                  <a:pt x="5534634" y="0"/>
                </a:lnTo>
                <a:lnTo>
                  <a:pt x="5534634" y="1242898"/>
                </a:lnTo>
                <a:close/>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GB"/>
          </a:p>
        </p:txBody>
      </p:sp>
      <p:sp>
        <p:nvSpPr>
          <p:cNvPr id="3148" name="object 56"/>
          <p:cNvSpPr txBox="1">
            <a:spLocks noChangeArrowheads="1"/>
          </p:cNvSpPr>
          <p:nvPr/>
        </p:nvSpPr>
        <p:spPr bwMode="auto">
          <a:xfrm>
            <a:off x="2490788" y="1228725"/>
            <a:ext cx="4106862" cy="58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58775" indent="-34925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thaiDist">
              <a:spcBef>
                <a:spcPct val="0"/>
              </a:spcBef>
              <a:buFontTx/>
              <a:buNone/>
            </a:pPr>
            <a:r>
              <a:rPr lang="en-US" altLang="en-US" sz="500">
                <a:solidFill>
                  <a:srgbClr val="231F20"/>
                </a:solidFill>
                <a:cs typeface="Arial" panose="020B0604020202020204" pitchFamily="34" charset="0"/>
              </a:rPr>
              <a:t>	X/3 : selon la surface de matière visible ; je nach  der Fläche des sichtbaren Materials; according to Area of visible material ; a jó láthatóságot biztosító alapanyag felülete szerint ; Según la superficie de materia visible ; De acordo com a superfície de material visível. Beroende på det synliga materialets yta. Afhankelijk van het zichtbare oppervlaktemateriaal; Riippuu näkyvän materiaalin pinnasta. Ifølge arealet af det synlige bæremateriale. W zależności od powierzchni widocznego materiału. Vastavalt helkurmaterjali pinnale. Според повърхността на видимата материя. Conform suprafeţei materialului vizibil. Podle plochy viditelného materiálu. Glede na površino vidne snovi. Podľa plochy viditeľného materiálu. Ανάλογα με την επιφάνεια του ορατού υλικού. площадь поверхности сигнальной ткани</a:t>
            </a:r>
            <a:endParaRPr lang="en-US" altLang="en-US" sz="500">
              <a:cs typeface="Arial" panose="020B0604020202020204" pitchFamily="34" charset="0"/>
            </a:endParaRPr>
          </a:p>
        </p:txBody>
      </p:sp>
      <p:sp>
        <p:nvSpPr>
          <p:cNvPr id="3149" name="object 57"/>
          <p:cNvSpPr>
            <a:spLocks noChangeArrowheads="1"/>
          </p:cNvSpPr>
          <p:nvPr/>
        </p:nvSpPr>
        <p:spPr bwMode="auto">
          <a:xfrm>
            <a:off x="3860800" y="1700213"/>
            <a:ext cx="733425" cy="80962"/>
          </a:xfrm>
          <a:prstGeom prst="rect">
            <a:avLst/>
          </a:prstGeom>
          <a:blipFill dpi="0" rotWithShape="1">
            <a:blip r:embed="rId6"/>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1800"/>
          </a:p>
        </p:txBody>
      </p:sp>
      <p:sp>
        <p:nvSpPr>
          <p:cNvPr id="3150" name="object 58"/>
          <p:cNvSpPr>
            <a:spLocks/>
          </p:cNvSpPr>
          <p:nvPr/>
        </p:nvSpPr>
        <p:spPr bwMode="auto">
          <a:xfrm>
            <a:off x="2781300" y="1187450"/>
            <a:ext cx="3849688" cy="688975"/>
          </a:xfrm>
          <a:custGeom>
            <a:avLst/>
            <a:gdLst>
              <a:gd name="T0" fmla="*/ 52624 w 5534634"/>
              <a:gd name="T1" fmla="*/ 0 h 648474"/>
              <a:gd name="T2" fmla="*/ 0 w 5534634"/>
              <a:gd name="T3" fmla="*/ 0 h 648474"/>
              <a:gd name="T4" fmla="*/ 0 w 5534634"/>
              <a:gd name="T5" fmla="*/ 708456 h 648474"/>
              <a:gd name="T6" fmla="*/ 52624 w 5534634"/>
              <a:gd name="T7" fmla="*/ 708456 h 648474"/>
              <a:gd name="T8" fmla="*/ 52624 w 5534634"/>
              <a:gd name="T9" fmla="*/ 0 h 64847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34634" h="648474">
                <a:moveTo>
                  <a:pt x="5534634" y="0"/>
                </a:moveTo>
                <a:lnTo>
                  <a:pt x="0" y="0"/>
                </a:lnTo>
                <a:lnTo>
                  <a:pt x="0" y="648474"/>
                </a:lnTo>
                <a:lnTo>
                  <a:pt x="5534634" y="648474"/>
                </a:lnTo>
                <a:lnTo>
                  <a:pt x="5534634" y="0"/>
                </a:lnTo>
                <a:close/>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GB"/>
          </a:p>
        </p:txBody>
      </p:sp>
      <p:graphicFrame>
        <p:nvGraphicFramePr>
          <p:cNvPr id="44" name="object 44">
            <a:extLst>
              <a:ext uri="{FF2B5EF4-FFF2-40B4-BE49-F238E27FC236}">
                <a16:creationId xmlns:a16="http://schemas.microsoft.com/office/drawing/2014/main" id="{389CDAEC-7440-44B1-9AB7-19AF9D455090}"/>
              </a:ext>
            </a:extLst>
          </p:cNvPr>
          <p:cNvGraphicFramePr>
            <a:graphicFrameLocks noGrp="1"/>
          </p:cNvGraphicFramePr>
          <p:nvPr/>
        </p:nvGraphicFramePr>
        <p:xfrm>
          <a:off x="620713" y="2420938"/>
          <a:ext cx="1476375" cy="731837"/>
        </p:xfrm>
        <a:graphic>
          <a:graphicData uri="http://schemas.openxmlformats.org/drawingml/2006/table">
            <a:tbl>
              <a:tblPr firstRow="1" bandRow="1">
                <a:tableStyleId>{2D5ABB26-0587-4C30-8999-92F81FD0307C}</a:tableStyleId>
              </a:tblPr>
              <a:tblGrid>
                <a:gridCol w="226684">
                  <a:extLst>
                    <a:ext uri="{9D8B030D-6E8A-4147-A177-3AD203B41FA5}">
                      <a16:colId xmlns:a16="http://schemas.microsoft.com/office/drawing/2014/main" val="20000"/>
                    </a:ext>
                  </a:extLst>
                </a:gridCol>
                <a:gridCol w="419723">
                  <a:extLst>
                    <a:ext uri="{9D8B030D-6E8A-4147-A177-3AD203B41FA5}">
                      <a16:colId xmlns:a16="http://schemas.microsoft.com/office/drawing/2014/main" val="20001"/>
                    </a:ext>
                  </a:extLst>
                </a:gridCol>
                <a:gridCol w="414984">
                  <a:extLst>
                    <a:ext uri="{9D8B030D-6E8A-4147-A177-3AD203B41FA5}">
                      <a16:colId xmlns:a16="http://schemas.microsoft.com/office/drawing/2014/main" val="20002"/>
                    </a:ext>
                  </a:extLst>
                </a:gridCol>
                <a:gridCol w="414984">
                  <a:extLst>
                    <a:ext uri="{9D8B030D-6E8A-4147-A177-3AD203B41FA5}">
                      <a16:colId xmlns:a16="http://schemas.microsoft.com/office/drawing/2014/main" val="20003"/>
                    </a:ext>
                  </a:extLst>
                </a:gridCol>
              </a:tblGrid>
              <a:tr h="203711">
                <a:tc>
                  <a:txBody>
                    <a:bodyPr/>
                    <a:lstStyle/>
                    <a:p>
                      <a:pPr algn="ctr"/>
                      <a:endParaRPr sz="900" dirty="0">
                        <a:latin typeface="Arial"/>
                        <a:cs typeface="Arial"/>
                      </a:endParaRPr>
                    </a:p>
                  </a:txBody>
                  <a:tcPr marL="0" marR="0" marT="32681" marB="32681">
                    <a:lnL w="19049">
                      <a:solidFill>
                        <a:srgbClr val="231F20"/>
                      </a:solidFill>
                      <a:prstDash val="solid"/>
                    </a:lnL>
                    <a:lnR w="12700">
                      <a:solidFill>
                        <a:srgbClr val="231F20"/>
                      </a:solidFill>
                      <a:prstDash val="solid"/>
                    </a:lnR>
                    <a:lnT w="19049">
                      <a:solidFill>
                        <a:srgbClr val="231F20"/>
                      </a:solidFill>
                      <a:prstDash val="solid"/>
                    </a:lnT>
                    <a:lnB w="12700">
                      <a:solidFill>
                        <a:srgbClr val="231F20"/>
                      </a:solidFill>
                      <a:prstDash val="solid"/>
                    </a:lnB>
                  </a:tcPr>
                </a:tc>
                <a:tc>
                  <a:txBody>
                    <a:bodyPr/>
                    <a:lstStyle/>
                    <a:p>
                      <a:pPr marL="19685" algn="ctr">
                        <a:lnSpc>
                          <a:spcPct val="100000"/>
                        </a:lnSpc>
                      </a:pPr>
                      <a:r>
                        <a:rPr sz="700" spc="-15" dirty="0">
                          <a:solidFill>
                            <a:srgbClr val="231F20"/>
                          </a:solidFill>
                          <a:latin typeface="Arial"/>
                          <a:cs typeface="Arial"/>
                        </a:rPr>
                        <a:t>Class</a:t>
                      </a:r>
                      <a:r>
                        <a:rPr sz="700" spc="0" dirty="0">
                          <a:solidFill>
                            <a:srgbClr val="231F20"/>
                          </a:solidFill>
                          <a:latin typeface="Arial"/>
                          <a:cs typeface="Arial"/>
                        </a:rPr>
                        <a:t>e</a:t>
                      </a:r>
                      <a:r>
                        <a:rPr sz="700" spc="-25" dirty="0">
                          <a:solidFill>
                            <a:srgbClr val="231F20"/>
                          </a:solidFill>
                          <a:latin typeface="Arial"/>
                          <a:cs typeface="Arial"/>
                        </a:rPr>
                        <a:t> </a:t>
                      </a:r>
                      <a:r>
                        <a:rPr sz="700" spc="0" dirty="0">
                          <a:solidFill>
                            <a:srgbClr val="231F20"/>
                          </a:solidFill>
                          <a:latin typeface="Arial"/>
                          <a:cs typeface="Arial"/>
                        </a:rPr>
                        <a:t>3</a:t>
                      </a:r>
                      <a:endParaRPr sz="700" dirty="0">
                        <a:latin typeface="Arial"/>
                        <a:cs typeface="Arial"/>
                      </a:endParaRPr>
                    </a:p>
                  </a:txBody>
                  <a:tcPr marL="0" marR="0" marT="32681" marB="32681">
                    <a:lnL w="12700">
                      <a:solidFill>
                        <a:srgbClr val="231F20"/>
                      </a:solidFill>
                      <a:prstDash val="solid"/>
                    </a:lnL>
                    <a:lnR w="12700">
                      <a:solidFill>
                        <a:srgbClr val="231F20"/>
                      </a:solidFill>
                      <a:prstDash val="solid"/>
                    </a:lnR>
                    <a:lnT w="19049">
                      <a:solidFill>
                        <a:srgbClr val="231F20"/>
                      </a:solidFill>
                      <a:prstDash val="solid"/>
                    </a:lnT>
                    <a:lnB w="12700">
                      <a:solidFill>
                        <a:srgbClr val="231F20"/>
                      </a:solidFill>
                      <a:prstDash val="solid"/>
                    </a:lnB>
                  </a:tcPr>
                </a:tc>
                <a:tc>
                  <a:txBody>
                    <a:bodyPr/>
                    <a:lstStyle/>
                    <a:p>
                      <a:pPr marL="31750" algn="ctr">
                        <a:lnSpc>
                          <a:spcPct val="100000"/>
                        </a:lnSpc>
                      </a:pPr>
                      <a:r>
                        <a:rPr sz="700" spc="-15" dirty="0">
                          <a:solidFill>
                            <a:srgbClr val="231F20"/>
                          </a:solidFill>
                          <a:latin typeface="Arial"/>
                          <a:cs typeface="Arial"/>
                        </a:rPr>
                        <a:t>Class</a:t>
                      </a:r>
                      <a:r>
                        <a:rPr sz="700" spc="0" dirty="0">
                          <a:solidFill>
                            <a:srgbClr val="231F20"/>
                          </a:solidFill>
                          <a:latin typeface="Arial"/>
                          <a:cs typeface="Arial"/>
                        </a:rPr>
                        <a:t>e</a:t>
                      </a:r>
                      <a:r>
                        <a:rPr sz="700" spc="-25" dirty="0">
                          <a:solidFill>
                            <a:srgbClr val="231F20"/>
                          </a:solidFill>
                          <a:latin typeface="Arial"/>
                          <a:cs typeface="Arial"/>
                        </a:rPr>
                        <a:t> </a:t>
                      </a:r>
                      <a:r>
                        <a:rPr sz="700" spc="0" dirty="0">
                          <a:solidFill>
                            <a:srgbClr val="231F20"/>
                          </a:solidFill>
                          <a:latin typeface="Arial"/>
                          <a:cs typeface="Arial"/>
                        </a:rPr>
                        <a:t>2</a:t>
                      </a:r>
                      <a:endParaRPr sz="700">
                        <a:latin typeface="Arial"/>
                        <a:cs typeface="Arial"/>
                      </a:endParaRPr>
                    </a:p>
                  </a:txBody>
                  <a:tcPr marL="0" marR="0" marT="32681" marB="32681">
                    <a:lnL w="12700">
                      <a:solidFill>
                        <a:srgbClr val="231F20"/>
                      </a:solidFill>
                      <a:prstDash val="solid"/>
                    </a:lnL>
                    <a:lnR w="12700">
                      <a:solidFill>
                        <a:srgbClr val="231F20"/>
                      </a:solidFill>
                      <a:prstDash val="solid"/>
                    </a:lnR>
                    <a:lnT w="19049">
                      <a:solidFill>
                        <a:srgbClr val="231F20"/>
                      </a:solidFill>
                      <a:prstDash val="solid"/>
                    </a:lnT>
                    <a:lnB w="12700">
                      <a:solidFill>
                        <a:srgbClr val="231F20"/>
                      </a:solidFill>
                      <a:prstDash val="solid"/>
                    </a:lnB>
                  </a:tcPr>
                </a:tc>
                <a:tc>
                  <a:txBody>
                    <a:bodyPr/>
                    <a:lstStyle/>
                    <a:p>
                      <a:pPr marL="29845" algn="ctr">
                        <a:lnSpc>
                          <a:spcPct val="100000"/>
                        </a:lnSpc>
                      </a:pPr>
                      <a:r>
                        <a:rPr sz="700" spc="-15" dirty="0">
                          <a:solidFill>
                            <a:srgbClr val="231F20"/>
                          </a:solidFill>
                          <a:latin typeface="Arial"/>
                          <a:cs typeface="Arial"/>
                        </a:rPr>
                        <a:t>Class</a:t>
                      </a:r>
                      <a:r>
                        <a:rPr sz="700" spc="0" dirty="0">
                          <a:solidFill>
                            <a:srgbClr val="231F20"/>
                          </a:solidFill>
                          <a:latin typeface="Arial"/>
                          <a:cs typeface="Arial"/>
                        </a:rPr>
                        <a:t>e</a:t>
                      </a:r>
                      <a:r>
                        <a:rPr sz="700" spc="-25" dirty="0">
                          <a:solidFill>
                            <a:srgbClr val="231F20"/>
                          </a:solidFill>
                          <a:latin typeface="Arial"/>
                          <a:cs typeface="Arial"/>
                        </a:rPr>
                        <a:t> </a:t>
                      </a:r>
                      <a:r>
                        <a:rPr sz="700" spc="0" dirty="0">
                          <a:solidFill>
                            <a:srgbClr val="231F20"/>
                          </a:solidFill>
                          <a:latin typeface="Arial"/>
                          <a:cs typeface="Arial"/>
                        </a:rPr>
                        <a:t>1</a:t>
                      </a:r>
                      <a:endParaRPr sz="700">
                        <a:latin typeface="Arial"/>
                        <a:cs typeface="Arial"/>
                      </a:endParaRPr>
                    </a:p>
                  </a:txBody>
                  <a:tcPr marL="0" marR="0" marT="32681" marB="32681">
                    <a:lnL w="12700">
                      <a:solidFill>
                        <a:srgbClr val="231F20"/>
                      </a:solidFill>
                      <a:prstDash val="solid"/>
                    </a:lnL>
                    <a:lnR w="19049">
                      <a:solidFill>
                        <a:srgbClr val="231F20"/>
                      </a:solidFill>
                      <a:prstDash val="solid"/>
                    </a:lnR>
                    <a:lnT w="19049">
                      <a:solidFill>
                        <a:srgbClr val="231F20"/>
                      </a:solidFill>
                      <a:prstDash val="solid"/>
                    </a:lnT>
                    <a:lnB w="12700">
                      <a:solidFill>
                        <a:srgbClr val="231F20"/>
                      </a:solidFill>
                      <a:prstDash val="solid"/>
                    </a:lnB>
                  </a:tcPr>
                </a:tc>
                <a:extLst>
                  <a:ext uri="{0D108BD9-81ED-4DB2-BD59-A6C34878D82A}">
                    <a16:rowId xmlns:a16="http://schemas.microsoft.com/office/drawing/2014/main" val="10000"/>
                  </a:ext>
                </a:extLst>
              </a:tr>
              <a:tr h="176042">
                <a:tc>
                  <a:txBody>
                    <a:bodyPr/>
                    <a:lstStyle/>
                    <a:p>
                      <a:pPr marL="8890" algn="ctr">
                        <a:lnSpc>
                          <a:spcPct val="100000"/>
                        </a:lnSpc>
                      </a:pPr>
                      <a:r>
                        <a:rPr sz="700" dirty="0">
                          <a:solidFill>
                            <a:srgbClr val="231F20"/>
                          </a:solidFill>
                          <a:latin typeface="Arial"/>
                          <a:cs typeface="Arial"/>
                        </a:rPr>
                        <a:t>A</a:t>
                      </a:r>
                      <a:endParaRPr sz="700">
                        <a:latin typeface="Arial"/>
                        <a:cs typeface="Arial"/>
                      </a:endParaRPr>
                    </a:p>
                  </a:txBody>
                  <a:tcPr marL="0" marR="0" marT="32681" marB="32681">
                    <a:lnL w="19049">
                      <a:solidFill>
                        <a:srgbClr val="231F20"/>
                      </a:solidFill>
                      <a:prstDash val="solid"/>
                    </a:lnL>
                    <a:lnR w="12700">
                      <a:solidFill>
                        <a:srgbClr val="231F20"/>
                      </a:solidFill>
                      <a:prstDash val="solid"/>
                    </a:lnR>
                    <a:lnT w="12700">
                      <a:solidFill>
                        <a:srgbClr val="231F20"/>
                      </a:solidFill>
                      <a:prstDash val="solid"/>
                    </a:lnT>
                    <a:lnB w="12700">
                      <a:solidFill>
                        <a:srgbClr val="231F20"/>
                      </a:solidFill>
                      <a:prstDash val="solid"/>
                    </a:lnB>
                  </a:tcPr>
                </a:tc>
                <a:tc>
                  <a:txBody>
                    <a:bodyPr/>
                    <a:lstStyle/>
                    <a:p>
                      <a:pPr marL="19685" algn="ctr">
                        <a:lnSpc>
                          <a:spcPct val="100000"/>
                        </a:lnSpc>
                      </a:pPr>
                      <a:r>
                        <a:rPr sz="700" spc="-15" dirty="0">
                          <a:solidFill>
                            <a:srgbClr val="231F20"/>
                          </a:solidFill>
                          <a:latin typeface="Arial"/>
                          <a:cs typeface="Arial"/>
                        </a:rPr>
                        <a:t>0.8</a:t>
                      </a:r>
                      <a:r>
                        <a:rPr sz="700" spc="0" dirty="0">
                          <a:solidFill>
                            <a:srgbClr val="231F20"/>
                          </a:solidFill>
                          <a:latin typeface="Arial"/>
                          <a:cs typeface="Arial"/>
                        </a:rPr>
                        <a:t>0</a:t>
                      </a:r>
                      <a:r>
                        <a:rPr sz="700" spc="-25" dirty="0">
                          <a:solidFill>
                            <a:srgbClr val="231F20"/>
                          </a:solidFill>
                          <a:latin typeface="Arial"/>
                          <a:cs typeface="Arial"/>
                        </a:rPr>
                        <a:t> </a:t>
                      </a:r>
                      <a:r>
                        <a:rPr sz="700" spc="-15" dirty="0">
                          <a:solidFill>
                            <a:srgbClr val="231F20"/>
                          </a:solidFill>
                          <a:latin typeface="Arial"/>
                          <a:cs typeface="Arial"/>
                        </a:rPr>
                        <a:t>m²</a:t>
                      </a:r>
                      <a:endParaRPr sz="700" dirty="0">
                        <a:latin typeface="Arial"/>
                        <a:cs typeface="Arial"/>
                      </a:endParaRPr>
                    </a:p>
                  </a:txBody>
                  <a:tcPr marL="0" marR="0" marT="32681" marB="32681">
                    <a:lnL w="12700">
                      <a:solidFill>
                        <a:srgbClr val="231F20"/>
                      </a:solidFill>
                      <a:prstDash val="solid"/>
                    </a:lnL>
                    <a:lnR w="12700">
                      <a:solidFill>
                        <a:srgbClr val="231F20"/>
                      </a:solidFill>
                      <a:prstDash val="solid"/>
                    </a:lnR>
                    <a:lnT w="12700">
                      <a:solidFill>
                        <a:srgbClr val="231F20"/>
                      </a:solidFill>
                      <a:prstDash val="solid"/>
                    </a:lnT>
                    <a:lnB w="12700">
                      <a:solidFill>
                        <a:srgbClr val="231F20"/>
                      </a:solidFill>
                      <a:prstDash val="solid"/>
                    </a:lnB>
                  </a:tcPr>
                </a:tc>
                <a:tc>
                  <a:txBody>
                    <a:bodyPr/>
                    <a:lstStyle/>
                    <a:p>
                      <a:pPr marL="31750" algn="ctr">
                        <a:lnSpc>
                          <a:spcPct val="100000"/>
                        </a:lnSpc>
                      </a:pPr>
                      <a:r>
                        <a:rPr sz="700" spc="-15" dirty="0">
                          <a:solidFill>
                            <a:srgbClr val="231F20"/>
                          </a:solidFill>
                          <a:latin typeface="Arial"/>
                          <a:cs typeface="Arial"/>
                        </a:rPr>
                        <a:t>0.5</a:t>
                      </a:r>
                      <a:r>
                        <a:rPr sz="700" spc="0" dirty="0">
                          <a:solidFill>
                            <a:srgbClr val="231F20"/>
                          </a:solidFill>
                          <a:latin typeface="Arial"/>
                          <a:cs typeface="Arial"/>
                        </a:rPr>
                        <a:t>0</a:t>
                      </a:r>
                      <a:r>
                        <a:rPr sz="700" spc="-25" dirty="0">
                          <a:solidFill>
                            <a:srgbClr val="231F20"/>
                          </a:solidFill>
                          <a:latin typeface="Arial"/>
                          <a:cs typeface="Arial"/>
                        </a:rPr>
                        <a:t> </a:t>
                      </a:r>
                      <a:r>
                        <a:rPr sz="700" spc="-15" dirty="0">
                          <a:solidFill>
                            <a:srgbClr val="231F20"/>
                          </a:solidFill>
                          <a:latin typeface="Arial"/>
                          <a:cs typeface="Arial"/>
                        </a:rPr>
                        <a:t>m²</a:t>
                      </a:r>
                      <a:endParaRPr sz="700">
                        <a:latin typeface="Arial"/>
                        <a:cs typeface="Arial"/>
                      </a:endParaRPr>
                    </a:p>
                  </a:txBody>
                  <a:tcPr marL="0" marR="0" marT="32681" marB="32681">
                    <a:lnL w="12700">
                      <a:solidFill>
                        <a:srgbClr val="231F20"/>
                      </a:solidFill>
                      <a:prstDash val="solid"/>
                    </a:lnL>
                    <a:lnR w="12700">
                      <a:solidFill>
                        <a:srgbClr val="231F20"/>
                      </a:solidFill>
                      <a:prstDash val="solid"/>
                    </a:lnR>
                    <a:lnT w="12700">
                      <a:solidFill>
                        <a:srgbClr val="231F20"/>
                      </a:solidFill>
                      <a:prstDash val="solid"/>
                    </a:lnT>
                    <a:lnB w="12700">
                      <a:solidFill>
                        <a:srgbClr val="231F20"/>
                      </a:solidFill>
                      <a:prstDash val="solid"/>
                    </a:lnB>
                  </a:tcPr>
                </a:tc>
                <a:tc>
                  <a:txBody>
                    <a:bodyPr/>
                    <a:lstStyle/>
                    <a:p>
                      <a:pPr marL="29845" algn="ctr">
                        <a:lnSpc>
                          <a:spcPct val="100000"/>
                        </a:lnSpc>
                      </a:pPr>
                      <a:r>
                        <a:rPr sz="700" spc="-15" dirty="0">
                          <a:solidFill>
                            <a:srgbClr val="231F20"/>
                          </a:solidFill>
                          <a:latin typeface="Arial"/>
                          <a:cs typeface="Arial"/>
                        </a:rPr>
                        <a:t>0.1</a:t>
                      </a:r>
                      <a:r>
                        <a:rPr sz="700" spc="0" dirty="0">
                          <a:solidFill>
                            <a:srgbClr val="231F20"/>
                          </a:solidFill>
                          <a:latin typeface="Arial"/>
                          <a:cs typeface="Arial"/>
                        </a:rPr>
                        <a:t>4</a:t>
                      </a:r>
                      <a:r>
                        <a:rPr sz="700" spc="-25" dirty="0">
                          <a:solidFill>
                            <a:srgbClr val="231F20"/>
                          </a:solidFill>
                          <a:latin typeface="Arial"/>
                          <a:cs typeface="Arial"/>
                        </a:rPr>
                        <a:t> </a:t>
                      </a:r>
                      <a:r>
                        <a:rPr sz="700" spc="-15" dirty="0">
                          <a:solidFill>
                            <a:srgbClr val="231F20"/>
                          </a:solidFill>
                          <a:latin typeface="Arial"/>
                          <a:cs typeface="Arial"/>
                        </a:rPr>
                        <a:t>m²</a:t>
                      </a:r>
                      <a:endParaRPr sz="700">
                        <a:latin typeface="Arial"/>
                        <a:cs typeface="Arial"/>
                      </a:endParaRPr>
                    </a:p>
                  </a:txBody>
                  <a:tcPr marL="0" marR="0" marT="32681" marB="32681">
                    <a:lnL w="12700">
                      <a:solidFill>
                        <a:srgbClr val="231F20"/>
                      </a:solidFill>
                      <a:prstDash val="solid"/>
                    </a:lnL>
                    <a:lnR w="19049">
                      <a:solidFill>
                        <a:srgbClr val="231F20"/>
                      </a:solidFill>
                      <a:prstDash val="solid"/>
                    </a:lnR>
                    <a:lnT w="12700">
                      <a:solidFill>
                        <a:srgbClr val="231F20"/>
                      </a:solidFill>
                      <a:prstDash val="solid"/>
                    </a:lnT>
                    <a:lnB w="12700">
                      <a:solidFill>
                        <a:srgbClr val="231F20"/>
                      </a:solidFill>
                      <a:prstDash val="solid"/>
                    </a:lnB>
                  </a:tcPr>
                </a:tc>
                <a:extLst>
                  <a:ext uri="{0D108BD9-81ED-4DB2-BD59-A6C34878D82A}">
                    <a16:rowId xmlns:a16="http://schemas.microsoft.com/office/drawing/2014/main" val="10001"/>
                  </a:ext>
                </a:extLst>
              </a:tr>
              <a:tr h="176042">
                <a:tc>
                  <a:txBody>
                    <a:bodyPr/>
                    <a:lstStyle/>
                    <a:p>
                      <a:pPr marL="8890" algn="ctr">
                        <a:lnSpc>
                          <a:spcPct val="100000"/>
                        </a:lnSpc>
                      </a:pPr>
                      <a:r>
                        <a:rPr sz="700" dirty="0">
                          <a:solidFill>
                            <a:srgbClr val="231F20"/>
                          </a:solidFill>
                          <a:latin typeface="Arial"/>
                          <a:cs typeface="Arial"/>
                        </a:rPr>
                        <a:t>B</a:t>
                      </a:r>
                      <a:endParaRPr sz="700">
                        <a:latin typeface="Arial"/>
                        <a:cs typeface="Arial"/>
                      </a:endParaRPr>
                    </a:p>
                  </a:txBody>
                  <a:tcPr marL="0" marR="0" marT="32681" marB="32681">
                    <a:lnL w="19049">
                      <a:solidFill>
                        <a:srgbClr val="231F20"/>
                      </a:solidFill>
                      <a:prstDash val="solid"/>
                    </a:lnL>
                    <a:lnR w="12700">
                      <a:solidFill>
                        <a:srgbClr val="231F20"/>
                      </a:solidFill>
                      <a:prstDash val="solid"/>
                    </a:lnR>
                    <a:lnT w="12700">
                      <a:solidFill>
                        <a:srgbClr val="231F20"/>
                      </a:solidFill>
                      <a:prstDash val="solid"/>
                    </a:lnT>
                    <a:lnB w="12700">
                      <a:solidFill>
                        <a:srgbClr val="231F20"/>
                      </a:solidFill>
                      <a:prstDash val="solid"/>
                    </a:lnB>
                  </a:tcPr>
                </a:tc>
                <a:tc>
                  <a:txBody>
                    <a:bodyPr/>
                    <a:lstStyle/>
                    <a:p>
                      <a:pPr marL="19685" algn="ctr">
                        <a:lnSpc>
                          <a:spcPct val="100000"/>
                        </a:lnSpc>
                      </a:pPr>
                      <a:r>
                        <a:rPr sz="700" spc="-15" dirty="0">
                          <a:solidFill>
                            <a:srgbClr val="231F20"/>
                          </a:solidFill>
                          <a:latin typeface="Arial"/>
                          <a:cs typeface="Arial"/>
                        </a:rPr>
                        <a:t>0.2</a:t>
                      </a:r>
                      <a:r>
                        <a:rPr sz="700" spc="0" dirty="0">
                          <a:solidFill>
                            <a:srgbClr val="231F20"/>
                          </a:solidFill>
                          <a:latin typeface="Arial"/>
                          <a:cs typeface="Arial"/>
                        </a:rPr>
                        <a:t>0</a:t>
                      </a:r>
                      <a:r>
                        <a:rPr sz="700" spc="-25" dirty="0">
                          <a:solidFill>
                            <a:srgbClr val="231F20"/>
                          </a:solidFill>
                          <a:latin typeface="Arial"/>
                          <a:cs typeface="Arial"/>
                        </a:rPr>
                        <a:t> </a:t>
                      </a:r>
                      <a:r>
                        <a:rPr sz="700" spc="-15" dirty="0">
                          <a:solidFill>
                            <a:srgbClr val="231F20"/>
                          </a:solidFill>
                          <a:latin typeface="Arial"/>
                          <a:cs typeface="Arial"/>
                        </a:rPr>
                        <a:t>m²</a:t>
                      </a:r>
                      <a:endParaRPr sz="700" dirty="0">
                        <a:latin typeface="Arial"/>
                        <a:cs typeface="Arial"/>
                      </a:endParaRPr>
                    </a:p>
                  </a:txBody>
                  <a:tcPr marL="0" marR="0" marT="32681" marB="32681">
                    <a:lnL w="12700">
                      <a:solidFill>
                        <a:srgbClr val="231F20"/>
                      </a:solidFill>
                      <a:prstDash val="solid"/>
                    </a:lnL>
                    <a:lnR w="12700">
                      <a:solidFill>
                        <a:srgbClr val="231F20"/>
                      </a:solidFill>
                      <a:prstDash val="solid"/>
                    </a:lnR>
                    <a:lnT w="12700">
                      <a:solidFill>
                        <a:srgbClr val="231F20"/>
                      </a:solidFill>
                      <a:prstDash val="solid"/>
                    </a:lnT>
                    <a:lnB w="12700">
                      <a:solidFill>
                        <a:srgbClr val="231F20"/>
                      </a:solidFill>
                      <a:prstDash val="solid"/>
                    </a:lnB>
                  </a:tcPr>
                </a:tc>
                <a:tc>
                  <a:txBody>
                    <a:bodyPr/>
                    <a:lstStyle/>
                    <a:p>
                      <a:pPr marL="31750" algn="ctr">
                        <a:lnSpc>
                          <a:spcPct val="100000"/>
                        </a:lnSpc>
                      </a:pPr>
                      <a:r>
                        <a:rPr sz="700" spc="-15" dirty="0">
                          <a:solidFill>
                            <a:srgbClr val="231F20"/>
                          </a:solidFill>
                          <a:latin typeface="Arial"/>
                          <a:cs typeface="Arial"/>
                        </a:rPr>
                        <a:t>0.1</a:t>
                      </a:r>
                      <a:r>
                        <a:rPr sz="700" spc="0" dirty="0">
                          <a:solidFill>
                            <a:srgbClr val="231F20"/>
                          </a:solidFill>
                          <a:latin typeface="Arial"/>
                          <a:cs typeface="Arial"/>
                        </a:rPr>
                        <a:t>3</a:t>
                      </a:r>
                      <a:r>
                        <a:rPr sz="700" spc="-25" dirty="0">
                          <a:solidFill>
                            <a:srgbClr val="231F20"/>
                          </a:solidFill>
                          <a:latin typeface="Arial"/>
                          <a:cs typeface="Arial"/>
                        </a:rPr>
                        <a:t> </a:t>
                      </a:r>
                      <a:r>
                        <a:rPr sz="700" spc="-15" dirty="0">
                          <a:solidFill>
                            <a:srgbClr val="231F20"/>
                          </a:solidFill>
                          <a:latin typeface="Arial"/>
                          <a:cs typeface="Arial"/>
                        </a:rPr>
                        <a:t>m²</a:t>
                      </a:r>
                      <a:endParaRPr sz="700" dirty="0">
                        <a:latin typeface="Arial"/>
                        <a:cs typeface="Arial"/>
                      </a:endParaRPr>
                    </a:p>
                  </a:txBody>
                  <a:tcPr marL="0" marR="0" marT="32681" marB="32681">
                    <a:lnL w="12700">
                      <a:solidFill>
                        <a:srgbClr val="231F20"/>
                      </a:solidFill>
                      <a:prstDash val="solid"/>
                    </a:lnL>
                    <a:lnR w="12700">
                      <a:solidFill>
                        <a:srgbClr val="231F20"/>
                      </a:solidFill>
                      <a:prstDash val="solid"/>
                    </a:lnR>
                    <a:lnT w="12700">
                      <a:solidFill>
                        <a:srgbClr val="231F20"/>
                      </a:solidFill>
                      <a:prstDash val="solid"/>
                    </a:lnT>
                    <a:lnB w="12700">
                      <a:solidFill>
                        <a:srgbClr val="231F20"/>
                      </a:solidFill>
                      <a:prstDash val="solid"/>
                    </a:lnB>
                  </a:tcPr>
                </a:tc>
                <a:tc>
                  <a:txBody>
                    <a:bodyPr/>
                    <a:lstStyle/>
                    <a:p>
                      <a:pPr marL="29845" algn="ctr">
                        <a:lnSpc>
                          <a:spcPct val="100000"/>
                        </a:lnSpc>
                      </a:pPr>
                      <a:r>
                        <a:rPr sz="700" spc="-15" dirty="0">
                          <a:solidFill>
                            <a:srgbClr val="231F20"/>
                          </a:solidFill>
                          <a:latin typeface="Arial"/>
                          <a:cs typeface="Arial"/>
                        </a:rPr>
                        <a:t>0.1</a:t>
                      </a:r>
                      <a:r>
                        <a:rPr sz="700" spc="0" dirty="0">
                          <a:solidFill>
                            <a:srgbClr val="231F20"/>
                          </a:solidFill>
                          <a:latin typeface="Arial"/>
                          <a:cs typeface="Arial"/>
                        </a:rPr>
                        <a:t>0</a:t>
                      </a:r>
                      <a:r>
                        <a:rPr sz="700" spc="-25" dirty="0">
                          <a:solidFill>
                            <a:srgbClr val="231F20"/>
                          </a:solidFill>
                          <a:latin typeface="Arial"/>
                          <a:cs typeface="Arial"/>
                        </a:rPr>
                        <a:t> </a:t>
                      </a:r>
                      <a:r>
                        <a:rPr sz="700" spc="-15" dirty="0">
                          <a:solidFill>
                            <a:srgbClr val="231F20"/>
                          </a:solidFill>
                          <a:latin typeface="Arial"/>
                          <a:cs typeface="Arial"/>
                        </a:rPr>
                        <a:t>m²</a:t>
                      </a:r>
                      <a:endParaRPr sz="700" dirty="0">
                        <a:latin typeface="Arial"/>
                        <a:cs typeface="Arial"/>
                      </a:endParaRPr>
                    </a:p>
                  </a:txBody>
                  <a:tcPr marL="0" marR="0" marT="32681" marB="32681">
                    <a:lnL w="12700">
                      <a:solidFill>
                        <a:srgbClr val="231F20"/>
                      </a:solidFill>
                      <a:prstDash val="solid"/>
                    </a:lnL>
                    <a:lnR w="19049">
                      <a:solidFill>
                        <a:srgbClr val="231F20"/>
                      </a:solidFill>
                      <a:prstDash val="solid"/>
                    </a:lnR>
                    <a:lnT w="12700">
                      <a:solidFill>
                        <a:srgbClr val="231F20"/>
                      </a:solidFill>
                      <a:prstDash val="solid"/>
                    </a:lnT>
                    <a:lnB w="12700">
                      <a:solidFill>
                        <a:srgbClr val="231F20"/>
                      </a:solidFill>
                      <a:prstDash val="solid"/>
                    </a:lnB>
                  </a:tcPr>
                </a:tc>
                <a:extLst>
                  <a:ext uri="{0D108BD9-81ED-4DB2-BD59-A6C34878D82A}">
                    <a16:rowId xmlns:a16="http://schemas.microsoft.com/office/drawing/2014/main" val="10002"/>
                  </a:ext>
                </a:extLst>
              </a:tr>
              <a:tr h="176042">
                <a:tc>
                  <a:txBody>
                    <a:bodyPr/>
                    <a:lstStyle/>
                    <a:p>
                      <a:pPr marL="8890" algn="ctr">
                        <a:lnSpc>
                          <a:spcPct val="100000"/>
                        </a:lnSpc>
                      </a:pPr>
                      <a:r>
                        <a:rPr sz="700" dirty="0">
                          <a:solidFill>
                            <a:srgbClr val="231F20"/>
                          </a:solidFill>
                          <a:latin typeface="Arial"/>
                          <a:ea typeface="+mn-ea"/>
                          <a:cs typeface="Arial"/>
                        </a:rPr>
                        <a:t>C</a:t>
                      </a:r>
                    </a:p>
                  </a:txBody>
                  <a:tcPr marL="0" marR="0" marT="32681" marB="32681">
                    <a:lnL w="19049">
                      <a:solidFill>
                        <a:srgbClr val="231F20"/>
                      </a:solidFill>
                      <a:prstDash val="solid"/>
                    </a:lnL>
                    <a:lnR w="12700">
                      <a:solidFill>
                        <a:srgbClr val="231F20"/>
                      </a:solidFill>
                      <a:prstDash val="solid"/>
                    </a:lnR>
                    <a:lnT w="12700">
                      <a:solidFill>
                        <a:srgbClr val="231F20"/>
                      </a:solidFill>
                      <a:prstDash val="solid"/>
                    </a:lnT>
                    <a:lnB w="19049">
                      <a:solidFill>
                        <a:srgbClr val="231F20"/>
                      </a:solidFill>
                      <a:prstDash val="solid"/>
                    </a:lnB>
                  </a:tcPr>
                </a:tc>
                <a:tc>
                  <a:txBody>
                    <a:bodyPr/>
                    <a:lstStyle/>
                    <a:p>
                      <a:pPr marL="8890" algn="ctr">
                        <a:lnSpc>
                          <a:spcPct val="100000"/>
                        </a:lnSpc>
                      </a:pPr>
                      <a:r>
                        <a:rPr sz="700" dirty="0">
                          <a:solidFill>
                            <a:srgbClr val="231F20"/>
                          </a:solidFill>
                          <a:latin typeface="Arial"/>
                          <a:ea typeface="+mn-ea"/>
                          <a:cs typeface="Arial"/>
                        </a:rPr>
                        <a:t>-</a:t>
                      </a:r>
                      <a:endParaRPr sz="700">
                        <a:solidFill>
                          <a:srgbClr val="231F20"/>
                        </a:solidFill>
                        <a:latin typeface="Arial"/>
                        <a:ea typeface="+mn-ea"/>
                        <a:cs typeface="Arial"/>
                      </a:endParaRPr>
                    </a:p>
                  </a:txBody>
                  <a:tcPr marL="0" marR="0" marT="32681" marB="32681">
                    <a:lnL w="12700">
                      <a:solidFill>
                        <a:srgbClr val="231F20"/>
                      </a:solidFill>
                      <a:prstDash val="solid"/>
                    </a:lnL>
                    <a:lnR w="12700">
                      <a:solidFill>
                        <a:srgbClr val="231F20"/>
                      </a:solidFill>
                      <a:prstDash val="solid"/>
                    </a:lnR>
                    <a:lnT w="12700">
                      <a:solidFill>
                        <a:srgbClr val="231F20"/>
                      </a:solidFill>
                      <a:prstDash val="solid"/>
                    </a:lnT>
                    <a:lnB w="19049">
                      <a:solidFill>
                        <a:srgbClr val="231F20"/>
                      </a:solidFill>
                      <a:prstDash val="solid"/>
                    </a:lnB>
                  </a:tcPr>
                </a:tc>
                <a:tc>
                  <a:txBody>
                    <a:bodyPr/>
                    <a:lstStyle/>
                    <a:p>
                      <a:pPr marL="8890" algn="ctr">
                        <a:lnSpc>
                          <a:spcPct val="100000"/>
                        </a:lnSpc>
                      </a:pPr>
                      <a:r>
                        <a:rPr sz="700" dirty="0">
                          <a:solidFill>
                            <a:srgbClr val="231F20"/>
                          </a:solidFill>
                          <a:latin typeface="Arial"/>
                          <a:ea typeface="+mn-ea"/>
                          <a:cs typeface="Arial"/>
                        </a:rPr>
                        <a:t>-</a:t>
                      </a:r>
                    </a:p>
                  </a:txBody>
                  <a:tcPr marL="0" marR="0" marT="32681" marB="32681">
                    <a:lnL w="12700">
                      <a:solidFill>
                        <a:srgbClr val="231F20"/>
                      </a:solidFill>
                      <a:prstDash val="solid"/>
                    </a:lnL>
                    <a:lnR w="12700">
                      <a:solidFill>
                        <a:srgbClr val="231F20"/>
                      </a:solidFill>
                      <a:prstDash val="solid"/>
                    </a:lnR>
                    <a:lnT w="12700">
                      <a:solidFill>
                        <a:srgbClr val="231F20"/>
                      </a:solidFill>
                      <a:prstDash val="solid"/>
                    </a:lnT>
                    <a:lnB w="19049">
                      <a:solidFill>
                        <a:srgbClr val="231F20"/>
                      </a:solidFill>
                      <a:prstDash val="solid"/>
                    </a:lnB>
                  </a:tcPr>
                </a:tc>
                <a:tc>
                  <a:txBody>
                    <a:bodyPr/>
                    <a:lstStyle/>
                    <a:p>
                      <a:pPr marL="8890" algn="ctr">
                        <a:lnSpc>
                          <a:spcPct val="100000"/>
                        </a:lnSpc>
                      </a:pPr>
                      <a:r>
                        <a:rPr sz="700" dirty="0">
                          <a:solidFill>
                            <a:srgbClr val="231F20"/>
                          </a:solidFill>
                          <a:latin typeface="Arial"/>
                          <a:ea typeface="+mn-ea"/>
                          <a:cs typeface="Arial"/>
                        </a:rPr>
                        <a:t>0.20 m²</a:t>
                      </a:r>
                    </a:p>
                  </a:txBody>
                  <a:tcPr marL="0" marR="0" marT="32681" marB="32681">
                    <a:lnL w="12700">
                      <a:solidFill>
                        <a:srgbClr val="231F20"/>
                      </a:solidFill>
                      <a:prstDash val="solid"/>
                    </a:lnL>
                    <a:lnR w="19049">
                      <a:solidFill>
                        <a:srgbClr val="231F20"/>
                      </a:solidFill>
                      <a:prstDash val="solid"/>
                    </a:lnR>
                    <a:lnT w="12700">
                      <a:solidFill>
                        <a:srgbClr val="231F20"/>
                      </a:solidFill>
                      <a:prstDash val="solid"/>
                    </a:lnT>
                    <a:lnB w="19049">
                      <a:solidFill>
                        <a:srgbClr val="231F20"/>
                      </a:solidFill>
                      <a:prstDash val="solid"/>
                    </a:lnB>
                  </a:tcPr>
                </a:tc>
                <a:extLst>
                  <a:ext uri="{0D108BD9-81ED-4DB2-BD59-A6C34878D82A}">
                    <a16:rowId xmlns:a16="http://schemas.microsoft.com/office/drawing/2014/main" val="10003"/>
                  </a:ext>
                </a:extLst>
              </a:tr>
            </a:tbl>
          </a:graphicData>
        </a:graphic>
      </p:graphicFrame>
      <p:sp>
        <p:nvSpPr>
          <p:cNvPr id="62" name="Rectangle 130">
            <a:extLst>
              <a:ext uri="{FF2B5EF4-FFF2-40B4-BE49-F238E27FC236}">
                <a16:creationId xmlns:a16="http://schemas.microsoft.com/office/drawing/2014/main" id="{8D9379A0-C184-4F1B-950E-158E4B843990}"/>
              </a:ext>
            </a:extLst>
          </p:cNvPr>
          <p:cNvSpPr>
            <a:spLocks noChangeArrowheads="1"/>
          </p:cNvSpPr>
          <p:nvPr/>
        </p:nvSpPr>
        <p:spPr bwMode="auto">
          <a:xfrm>
            <a:off x="268288" y="3368675"/>
            <a:ext cx="6381750" cy="957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49008" tIns="9802" rIns="49008" bIns="9802"/>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defRPr/>
            </a:pPr>
            <a:r>
              <a:rPr lang="fr-FR" altLang="fr-FR" sz="635" u="sng" dirty="0"/>
              <a:t>Matériaux </a:t>
            </a:r>
            <a:r>
              <a:rPr lang="fr-FR" altLang="fr-FR" sz="635" dirty="0"/>
              <a:t>:  </a:t>
            </a:r>
            <a:r>
              <a:rPr lang="fr-FR" altLang="fr-FR" sz="600" dirty="0"/>
              <a:t>100% polyester </a:t>
            </a:r>
            <a:endParaRPr lang="fr-FR" altLang="fr-FR" sz="635" dirty="0"/>
          </a:p>
          <a:p>
            <a:pPr eaLnBrk="1" hangingPunct="1">
              <a:spcBef>
                <a:spcPct val="0"/>
              </a:spcBef>
              <a:buFontTx/>
              <a:buNone/>
              <a:defRPr/>
            </a:pPr>
            <a:r>
              <a:rPr lang="fr-FR" altLang="fr-FR" sz="635" u="sng" dirty="0"/>
              <a:t>Limites d’ utilisations :</a:t>
            </a:r>
            <a:r>
              <a:rPr lang="fr-FR" altLang="fr-FR" sz="635" dirty="0"/>
              <a:t> Ce vêtement est un vêtement haute visibilité. Doit toujours être porté fermé et non couvert par d’autres vêtements. Afin d’assurer une </a:t>
            </a:r>
          </a:p>
          <a:p>
            <a:pPr eaLnBrk="1" hangingPunct="1">
              <a:spcBef>
                <a:spcPct val="0"/>
              </a:spcBef>
              <a:buFontTx/>
              <a:buNone/>
              <a:defRPr/>
            </a:pPr>
            <a:r>
              <a:rPr lang="fr-FR" altLang="fr-FR" sz="635" dirty="0"/>
              <a:t>visibilité optimale, le vêtement doit être propre et une comparaison avec un vêtement neuf réalisé chaque année. </a:t>
            </a:r>
            <a:r>
              <a:rPr lang="fr-FR" altLang="fr-FR" sz="635" u="sng" dirty="0"/>
              <a:t>Stockage et transport :</a:t>
            </a:r>
            <a:r>
              <a:rPr lang="fr-FR" altLang="fr-FR" sz="635" dirty="0"/>
              <a:t> Toujours stocker dans un endroit propre et sec. NE PAS entreposer dans un endroit où le vêtement pourrait être exposé directement à la lumière du soleil. Ce vêtement doit être transporté tel qu’il a été fourni par le fabricant.</a:t>
            </a:r>
            <a:r>
              <a:rPr lang="en-GB" altLang="fr-FR" sz="635" u="sng" dirty="0"/>
              <a:t>REPARATION</a:t>
            </a:r>
            <a:r>
              <a:rPr lang="en-GB" altLang="fr-FR" sz="635" dirty="0"/>
              <a:t> – Si le </a:t>
            </a:r>
            <a:r>
              <a:rPr lang="fr-FR" altLang="fr-FR" sz="635" dirty="0"/>
              <a:t>produit</a:t>
            </a:r>
            <a:r>
              <a:rPr lang="en-GB" altLang="fr-FR" sz="635" dirty="0"/>
              <a:t> </a:t>
            </a:r>
            <a:r>
              <a:rPr lang="fr-FR" altLang="fr-FR" sz="635" dirty="0"/>
              <a:t>est endommagé, il ne pourra pas procurer le niveau maximal de protection, et il doit pour cela être réparé ou remplacé immédiatement. Ne jamais utiliser un produit endommagé. Réparation de ce produit est uniquement toléré dans le cadre où les revendications de ce vêtement ne soient pas affectées. Si un doute persiste, contacter le fabricant ci-dessous avant d’essayer de réparer le produit. Contacter votre prestataire de déchet pour l’élimination adéquate du vêtement. Le nombre maximal indiqué de cycles de nettoyage n’est pas le seul facteur lié à la durée de vie du vêtement. Sa durée de vie dépend également de son utilisation, de son entretien, des conditions de stockage, etc. </a:t>
            </a:r>
            <a:r>
              <a:rPr lang="fr-FR" altLang="fr-FR" sz="600" dirty="0"/>
              <a:t>Le marquage CE de cet équipement signifie que toutes les spécifications du règlement européen 2016/425 ont été respectées. </a:t>
            </a:r>
            <a:r>
              <a:rPr lang="fr-FR" altLang="fr-FR" sz="600" dirty="0">
                <a:cs typeface="Times New Roman" panose="02020603050405020304" pitchFamily="18" charset="0"/>
              </a:rPr>
              <a:t>La déclaration de conformité et disponible sur le site internet : voir **.</a:t>
            </a:r>
            <a:endParaRPr lang="fr-FR" altLang="fr-FR" sz="635" dirty="0">
              <a:solidFill>
                <a:srgbClr val="FF0000"/>
              </a:solidFill>
            </a:endParaRPr>
          </a:p>
        </p:txBody>
      </p:sp>
      <p:sp>
        <p:nvSpPr>
          <p:cNvPr id="63" name="Rectangle 219">
            <a:extLst>
              <a:ext uri="{FF2B5EF4-FFF2-40B4-BE49-F238E27FC236}">
                <a16:creationId xmlns:a16="http://schemas.microsoft.com/office/drawing/2014/main" id="{5CFDFF0B-94CC-4C06-9C94-9FE712A4C56D}"/>
              </a:ext>
            </a:extLst>
          </p:cNvPr>
          <p:cNvSpPr>
            <a:spLocks noChangeArrowheads="1"/>
          </p:cNvSpPr>
          <p:nvPr/>
        </p:nvSpPr>
        <p:spPr bwMode="auto">
          <a:xfrm>
            <a:off x="258763" y="4327525"/>
            <a:ext cx="6378575" cy="9032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49008" tIns="9802" rIns="49008" bIns="9802"/>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defRPr/>
            </a:pPr>
            <a:r>
              <a:rPr lang="fr-FR" altLang="fr-FR" sz="635" u="sng" dirty="0" err="1">
                <a:ea typeface="Calibri" panose="020F0502020204030204" pitchFamily="34" charset="0"/>
                <a:cs typeface="Times New Roman" panose="02020603050405020304" pitchFamily="18" charset="0"/>
              </a:rPr>
              <a:t>Materialen</a:t>
            </a:r>
            <a:r>
              <a:rPr lang="fr-FR" altLang="fr-FR" sz="635" u="sng" dirty="0">
                <a:ea typeface="Calibri" panose="020F0502020204030204" pitchFamily="34" charset="0"/>
                <a:cs typeface="Times New Roman" panose="02020603050405020304" pitchFamily="18" charset="0"/>
              </a:rPr>
              <a:t> </a:t>
            </a:r>
            <a:r>
              <a:rPr lang="fr-FR" altLang="fr-FR" sz="635" dirty="0">
                <a:ea typeface="Calibri" panose="020F0502020204030204" pitchFamily="34" charset="0"/>
                <a:cs typeface="Times New Roman" panose="02020603050405020304" pitchFamily="18" charset="0"/>
              </a:rPr>
              <a:t>: </a:t>
            </a:r>
            <a:r>
              <a:rPr lang="fr-FR" altLang="fr-FR" sz="600" u="sng" dirty="0">
                <a:ea typeface="Calibri" panose="020F0502020204030204" pitchFamily="34" charset="0"/>
                <a:cs typeface="Times New Roman" panose="02020603050405020304" pitchFamily="18" charset="0"/>
              </a:rPr>
              <a:t>100% polyester</a:t>
            </a:r>
          </a:p>
          <a:p>
            <a:pPr eaLnBrk="1" hangingPunct="1">
              <a:spcBef>
                <a:spcPct val="0"/>
              </a:spcBef>
              <a:buFontTx/>
              <a:buNone/>
              <a:defRPr/>
            </a:pPr>
            <a:r>
              <a:rPr lang="fr-FR" altLang="fr-FR" sz="635" u="sng" dirty="0" err="1">
                <a:solidFill>
                  <a:srgbClr val="000000"/>
                </a:solidFill>
                <a:ea typeface="Calibri" panose="020F0502020204030204" pitchFamily="34" charset="0"/>
                <a:cs typeface="Times New Roman" panose="02020603050405020304" pitchFamily="18" charset="0"/>
              </a:rPr>
              <a:t>Benutzungsbeschränkungen</a:t>
            </a:r>
            <a:r>
              <a:rPr lang="fr-FR" altLang="fr-FR" sz="635" u="sng" dirty="0">
                <a:solidFill>
                  <a:srgbClr val="000000"/>
                </a:solidFill>
                <a:ea typeface="Calibri" panose="020F0502020204030204" pitchFamily="34" charset="0"/>
                <a:cs typeface="Times New Roman" panose="02020603050405020304" pitchFamily="18" charset="0"/>
              </a:rPr>
              <a:t> :</a:t>
            </a:r>
            <a:r>
              <a:rPr lang="fr-FR" altLang="fr-FR" sz="635" dirty="0">
                <a:solidFill>
                  <a:srgbClr val="000000"/>
                </a:solidFill>
                <a:ea typeface="Calibri" panose="020F0502020204030204" pitchFamily="34" charset="0"/>
                <a:cs typeface="Times New Roman" panose="02020603050405020304" pitchFamily="18" charset="0"/>
              </a:rPr>
              <a:t> </a:t>
            </a:r>
            <a:r>
              <a:rPr lang="fr-FR" altLang="fr-FR" sz="635" dirty="0" err="1">
                <a:solidFill>
                  <a:srgbClr val="000000"/>
                </a:solidFill>
                <a:ea typeface="Calibri" panose="020F0502020204030204" pitchFamily="34" charset="0"/>
                <a:cs typeface="Times New Roman" panose="02020603050405020304" pitchFamily="18" charset="0"/>
              </a:rPr>
              <a:t>dieses</a:t>
            </a:r>
            <a:r>
              <a:rPr lang="fr-FR" altLang="fr-FR" sz="635" dirty="0">
                <a:solidFill>
                  <a:srgbClr val="000000"/>
                </a:solidFill>
                <a:ea typeface="Calibri" panose="020F0502020204030204" pitchFamily="34" charset="0"/>
                <a:cs typeface="Times New Roman" panose="02020603050405020304" pitchFamily="18" charset="0"/>
              </a:rPr>
              <a:t> </a:t>
            </a:r>
            <a:r>
              <a:rPr lang="fr-FR" altLang="fr-FR" sz="635" dirty="0" err="1">
                <a:solidFill>
                  <a:srgbClr val="000000"/>
                </a:solidFill>
                <a:ea typeface="Calibri" panose="020F0502020204030204" pitchFamily="34" charset="0"/>
                <a:cs typeface="Times New Roman" panose="02020603050405020304" pitchFamily="18" charset="0"/>
              </a:rPr>
              <a:t>Kleidungsstück</a:t>
            </a:r>
            <a:r>
              <a:rPr lang="fr-FR" altLang="fr-FR" sz="635" dirty="0">
                <a:solidFill>
                  <a:srgbClr val="000000"/>
                </a:solidFill>
                <a:ea typeface="Calibri" panose="020F0502020204030204" pitchFamily="34" charset="0"/>
                <a:cs typeface="Times New Roman" panose="02020603050405020304" pitchFamily="18" charset="0"/>
              </a:rPr>
              <a:t> </a:t>
            </a:r>
            <a:r>
              <a:rPr lang="fr-FR" altLang="fr-FR" sz="635" dirty="0" err="1">
                <a:solidFill>
                  <a:srgbClr val="000000"/>
                </a:solidFill>
                <a:ea typeface="Calibri" panose="020F0502020204030204" pitchFamily="34" charset="0"/>
                <a:cs typeface="Times New Roman" panose="02020603050405020304" pitchFamily="18" charset="0"/>
              </a:rPr>
              <a:t>gehört</a:t>
            </a:r>
            <a:r>
              <a:rPr lang="fr-FR" altLang="fr-FR" sz="635" dirty="0">
                <a:solidFill>
                  <a:srgbClr val="000000"/>
                </a:solidFill>
                <a:ea typeface="Calibri" panose="020F0502020204030204" pitchFamily="34" charset="0"/>
                <a:cs typeface="Times New Roman" panose="02020603050405020304" pitchFamily="18" charset="0"/>
              </a:rPr>
              <a:t> </a:t>
            </a:r>
            <a:r>
              <a:rPr lang="fr-FR" altLang="fr-FR" sz="635" dirty="0" err="1">
                <a:solidFill>
                  <a:srgbClr val="000000"/>
                </a:solidFill>
                <a:ea typeface="Calibri" panose="020F0502020204030204" pitchFamily="34" charset="0"/>
                <a:cs typeface="Times New Roman" panose="02020603050405020304" pitchFamily="18" charset="0"/>
              </a:rPr>
              <a:t>zur</a:t>
            </a:r>
            <a:r>
              <a:rPr lang="fr-FR" altLang="fr-FR" sz="635" dirty="0">
                <a:solidFill>
                  <a:srgbClr val="000000"/>
                </a:solidFill>
                <a:ea typeface="Calibri" panose="020F0502020204030204" pitchFamily="34" charset="0"/>
                <a:cs typeface="Times New Roman" panose="02020603050405020304" pitchFamily="18" charset="0"/>
              </a:rPr>
              <a:t>  </a:t>
            </a:r>
            <a:r>
              <a:rPr lang="fr-FR" altLang="fr-FR" sz="635" dirty="0" err="1">
                <a:solidFill>
                  <a:srgbClr val="000000"/>
                </a:solidFill>
                <a:ea typeface="Calibri" panose="020F0502020204030204" pitchFamily="34" charset="0"/>
                <a:cs typeface="Times New Roman" panose="02020603050405020304" pitchFamily="18" charset="0"/>
              </a:rPr>
              <a:t>Warnschutzbekleidung</a:t>
            </a:r>
            <a:r>
              <a:rPr lang="fr-FR" altLang="fr-FR" sz="635" dirty="0">
                <a:solidFill>
                  <a:srgbClr val="000000"/>
                </a:solidFill>
                <a:ea typeface="Calibri" panose="020F0502020204030204" pitchFamily="34" charset="0"/>
                <a:cs typeface="Times New Roman" panose="02020603050405020304" pitchFamily="18" charset="0"/>
              </a:rPr>
              <a:t>.</a:t>
            </a:r>
            <a:r>
              <a:rPr lang="fr-FR" altLang="fr-FR" sz="635" dirty="0">
                <a:solidFill>
                  <a:srgbClr val="FF0000"/>
                </a:solidFill>
                <a:ea typeface="Calibri" panose="020F0502020204030204" pitchFamily="34" charset="0"/>
                <a:cs typeface="Times New Roman" panose="02020603050405020304" pitchFamily="18" charset="0"/>
              </a:rPr>
              <a:t> </a:t>
            </a:r>
            <a:r>
              <a:rPr lang="de-DE" altLang="fr-FR" sz="635" dirty="0">
                <a:solidFill>
                  <a:srgbClr val="000000"/>
                </a:solidFill>
                <a:ea typeface="Calibri" panose="020F0502020204030204" pitchFamily="34" charset="0"/>
                <a:cs typeface="Times New Roman" panose="02020603050405020304" pitchFamily="18" charset="0"/>
              </a:rPr>
              <a:t>Dieses Kleidungsstück  muss immer verschlossen getragen werden </a:t>
            </a:r>
          </a:p>
          <a:p>
            <a:pPr eaLnBrk="1" hangingPunct="1">
              <a:lnSpc>
                <a:spcPct val="80000"/>
              </a:lnSpc>
              <a:buFontTx/>
              <a:buNone/>
              <a:defRPr/>
            </a:pPr>
            <a:r>
              <a:rPr lang="de-DE" altLang="fr-FR" sz="635" dirty="0">
                <a:solidFill>
                  <a:srgbClr val="000000"/>
                </a:solidFill>
                <a:ea typeface="Calibri" panose="020F0502020204030204" pitchFamily="34" charset="0"/>
                <a:cs typeface="Times New Roman" panose="02020603050405020304" pitchFamily="18" charset="0"/>
              </a:rPr>
              <a:t>und nicht von anderen Kleidern überdeckt werden. Um optimale Sichtbarkeit zu gewährleisten, muss das Kleidungsstück  sauber sein und  jedes Jahr mit einem neuen verglichen  werden.</a:t>
            </a:r>
            <a:r>
              <a:rPr lang="fr-FR" altLang="fr-FR" sz="635" dirty="0">
                <a:solidFill>
                  <a:srgbClr val="FF0000"/>
                </a:solidFill>
                <a:ea typeface="Calibri" panose="020F0502020204030204" pitchFamily="34" charset="0"/>
                <a:cs typeface="Times New Roman" panose="02020603050405020304" pitchFamily="18" charset="0"/>
              </a:rPr>
              <a:t> </a:t>
            </a:r>
            <a:r>
              <a:rPr lang="de-DE" altLang="fr-FR" sz="635" u="sng" dirty="0">
                <a:solidFill>
                  <a:srgbClr val="000000"/>
                </a:solidFill>
                <a:ea typeface="Calibri" panose="020F0502020204030204" pitchFamily="34" charset="0"/>
                <a:cs typeface="Times New Roman" panose="02020603050405020304" pitchFamily="18" charset="0"/>
              </a:rPr>
              <a:t>Lagerung und Transport :</a:t>
            </a:r>
            <a:r>
              <a:rPr lang="de-DE" altLang="fr-FR" sz="635" dirty="0">
                <a:solidFill>
                  <a:srgbClr val="000000"/>
                </a:solidFill>
                <a:ea typeface="Calibri" panose="020F0502020204030204" pitchFamily="34" charset="0"/>
                <a:cs typeface="Times New Roman" panose="02020603050405020304" pitchFamily="18" charset="0"/>
              </a:rPr>
              <a:t> immer in einem sauberen und trockenen Raum lagern. Nicht in einem Raum  lagern, wo die  Kleidungsstücke direkt dem Sonnenlicht ausgesetzt werden könnten.</a:t>
            </a:r>
            <a:r>
              <a:rPr lang="fr-FR" altLang="fr-FR" sz="635" dirty="0">
                <a:solidFill>
                  <a:srgbClr val="FF0000"/>
                </a:solidFill>
                <a:ea typeface="Calibri" panose="020F0502020204030204" pitchFamily="34" charset="0"/>
                <a:cs typeface="Times New Roman" panose="02020603050405020304" pitchFamily="18" charset="0"/>
              </a:rPr>
              <a:t> </a:t>
            </a:r>
            <a:r>
              <a:rPr lang="de-DE" altLang="fr-FR" sz="635" dirty="0">
                <a:solidFill>
                  <a:srgbClr val="000000"/>
                </a:solidFill>
                <a:ea typeface="Calibri" panose="020F0502020204030204" pitchFamily="34" charset="0"/>
                <a:cs typeface="Times New Roman" panose="02020603050405020304" pitchFamily="18" charset="0"/>
              </a:rPr>
              <a:t>Dieses Kleidungsstück muss befördert werden, so wie es vom Hersteller geliefert wurde. </a:t>
            </a:r>
            <a:r>
              <a:rPr lang="de-DE" altLang="fr-FR" sz="635" u="sng" dirty="0">
                <a:solidFill>
                  <a:srgbClr val="000000"/>
                </a:solidFill>
                <a:ea typeface="Calibri" panose="020F0502020204030204" pitchFamily="34" charset="0"/>
                <a:cs typeface="Times New Roman" panose="02020603050405020304" pitchFamily="18" charset="0"/>
              </a:rPr>
              <a:t>Reparatur :</a:t>
            </a:r>
            <a:r>
              <a:rPr lang="de-DE" altLang="fr-FR" sz="635" dirty="0">
                <a:solidFill>
                  <a:srgbClr val="000000"/>
                </a:solidFill>
                <a:ea typeface="Calibri" panose="020F0502020204030204" pitchFamily="34" charset="0"/>
                <a:cs typeface="Times New Roman" panose="02020603050405020304" pitchFamily="18" charset="0"/>
              </a:rPr>
              <a:t> wenn das Produkt beschädigt wird,  wird es keinen optimalen Schutz nicht </a:t>
            </a:r>
            <a:r>
              <a:rPr lang="de-DE" altLang="fr-FR" sz="635" dirty="0" err="1">
                <a:solidFill>
                  <a:srgbClr val="000000"/>
                </a:solidFill>
                <a:ea typeface="Calibri" panose="020F0502020204030204" pitchFamily="34" charset="0"/>
                <a:cs typeface="Times New Roman" panose="02020603050405020304" pitchFamily="18" charset="0"/>
              </a:rPr>
              <a:t>gewähleisten</a:t>
            </a:r>
            <a:r>
              <a:rPr lang="de-DE" altLang="fr-FR" sz="635" dirty="0">
                <a:solidFill>
                  <a:srgbClr val="000000"/>
                </a:solidFill>
                <a:ea typeface="Calibri" panose="020F0502020204030204" pitchFamily="34" charset="0"/>
                <a:cs typeface="Times New Roman" panose="02020603050405020304" pitchFamily="18" charset="0"/>
              </a:rPr>
              <a:t>. Deshalb muss es sofort repariert oder ersetzt werden. Ein beschädigtes Produkt darf nie benutzt werden.</a:t>
            </a:r>
            <a:r>
              <a:rPr lang="fr-FR" altLang="fr-FR" sz="635" dirty="0">
                <a:solidFill>
                  <a:srgbClr val="FF0000"/>
                </a:solidFill>
                <a:ea typeface="Calibri" panose="020F0502020204030204" pitchFamily="34" charset="0"/>
                <a:cs typeface="Times New Roman" panose="02020603050405020304" pitchFamily="18" charset="0"/>
              </a:rPr>
              <a:t> </a:t>
            </a:r>
            <a:r>
              <a:rPr lang="de-DE" altLang="fr-FR" sz="635" dirty="0">
                <a:solidFill>
                  <a:srgbClr val="000000"/>
                </a:solidFill>
                <a:ea typeface="Calibri" panose="020F0502020204030204" pitchFamily="34" charset="0"/>
                <a:cs typeface="Times New Roman" panose="02020603050405020304" pitchFamily="18" charset="0"/>
              </a:rPr>
              <a:t>Reparatur dieses Produkts ist nur gestatten, wenn seine Eigenschaften nicht beeinträchtigt werden. Falls ein Zweifel besteht,  nehmen Sie bitte Kontakt mit dem unten genannten Hersteller auf, bevor Sie versuchen, das Produkt zu reparieren.</a:t>
            </a:r>
            <a:r>
              <a:rPr lang="fr-FR" altLang="fr-FR" sz="635" dirty="0">
                <a:solidFill>
                  <a:srgbClr val="FF0000"/>
                </a:solidFill>
                <a:ea typeface="Calibri" panose="020F0502020204030204" pitchFamily="34" charset="0"/>
                <a:cs typeface="Times New Roman" panose="02020603050405020304" pitchFamily="18" charset="0"/>
              </a:rPr>
              <a:t> </a:t>
            </a:r>
            <a:r>
              <a:rPr lang="de-DE" altLang="fr-FR" sz="635" dirty="0">
                <a:solidFill>
                  <a:srgbClr val="000000"/>
                </a:solidFill>
                <a:ea typeface="Calibri" panose="020F0502020204030204" pitchFamily="34" charset="0"/>
                <a:cs typeface="Times New Roman" panose="02020603050405020304" pitchFamily="18" charset="0"/>
              </a:rPr>
              <a:t>Nehmen Sie bitte Kontakt mit der Müllentsorgungsfirma auf, die das Kleidungsstück </a:t>
            </a:r>
            <a:r>
              <a:rPr lang="de-DE" altLang="fr-FR" sz="635" dirty="0" err="1">
                <a:solidFill>
                  <a:srgbClr val="000000"/>
                </a:solidFill>
                <a:ea typeface="Calibri" panose="020F0502020204030204" pitchFamily="34" charset="0"/>
                <a:cs typeface="Times New Roman" panose="02020603050405020304" pitchFamily="18" charset="0"/>
              </a:rPr>
              <a:t>ordnungsgemäss</a:t>
            </a:r>
            <a:r>
              <a:rPr lang="de-DE" altLang="fr-FR" sz="635" dirty="0">
                <a:solidFill>
                  <a:srgbClr val="000000"/>
                </a:solidFill>
                <a:ea typeface="Calibri" panose="020F0502020204030204" pitchFamily="34" charset="0"/>
                <a:cs typeface="Times New Roman" panose="02020603050405020304" pitchFamily="18" charset="0"/>
              </a:rPr>
              <a:t> beseitigen wird.</a:t>
            </a:r>
            <a:r>
              <a:rPr lang="fr-FR" altLang="fr-FR" sz="635" dirty="0">
                <a:solidFill>
                  <a:srgbClr val="FF0000"/>
                </a:solidFill>
                <a:ea typeface="Calibri" panose="020F0502020204030204" pitchFamily="34" charset="0"/>
                <a:cs typeface="Times New Roman" panose="02020603050405020304" pitchFamily="18" charset="0"/>
              </a:rPr>
              <a:t> </a:t>
            </a:r>
            <a:r>
              <a:rPr lang="de-DE" altLang="fr-FR" sz="635" dirty="0">
                <a:ea typeface="Calibri" panose="020F0502020204030204" pitchFamily="34" charset="0"/>
                <a:cs typeface="Times New Roman" panose="02020603050405020304" pitchFamily="18" charset="0"/>
              </a:rPr>
              <a:t>Die angegebene maximale Anzahl von Reinigungszyklen ist nicht der einzige Faktor, der für die Lebensdauer des Kleidungsstücks entscheidend ist. Seine Lebensdauer hängt auch von der Nutzung, Pflege und den Lagerungsbedingungen etc. ab. </a:t>
            </a:r>
            <a:r>
              <a:rPr lang="fr-FR" altLang="fr-FR" sz="600" dirty="0">
                <a:ea typeface="Calibri" panose="020F0502020204030204" pitchFamily="34" charset="0"/>
                <a:cs typeface="Times New Roman" panose="02020603050405020304" pitchFamily="18" charset="0"/>
              </a:rPr>
              <a:t>Die CE-</a:t>
            </a:r>
            <a:r>
              <a:rPr lang="fr-FR" altLang="fr-FR" sz="600" dirty="0" err="1">
                <a:ea typeface="Calibri" panose="020F0502020204030204" pitchFamily="34" charset="0"/>
                <a:cs typeface="Times New Roman" panose="02020603050405020304" pitchFamily="18" charset="0"/>
              </a:rPr>
              <a:t>Kennzeichnung</a:t>
            </a:r>
            <a:r>
              <a:rPr lang="fr-FR" altLang="fr-FR" sz="600" dirty="0">
                <a:ea typeface="Calibri" panose="020F0502020204030204" pitchFamily="34" charset="0"/>
                <a:cs typeface="Times New Roman" panose="02020603050405020304" pitchFamily="18" charset="0"/>
              </a:rPr>
              <a:t> </a:t>
            </a:r>
            <a:r>
              <a:rPr lang="fr-FR" altLang="fr-FR" sz="600" dirty="0" err="1">
                <a:ea typeface="Calibri" panose="020F0502020204030204" pitchFamily="34" charset="0"/>
                <a:cs typeface="Times New Roman" panose="02020603050405020304" pitchFamily="18" charset="0"/>
              </a:rPr>
              <a:t>auf</a:t>
            </a:r>
            <a:r>
              <a:rPr lang="fr-FR" altLang="fr-FR" sz="600" dirty="0">
                <a:ea typeface="Calibri" panose="020F0502020204030204" pitchFamily="34" charset="0"/>
                <a:cs typeface="Times New Roman" panose="02020603050405020304" pitchFamily="18" charset="0"/>
              </a:rPr>
              <a:t> </a:t>
            </a:r>
            <a:r>
              <a:rPr lang="fr-FR" altLang="fr-FR" sz="600" dirty="0" err="1">
                <a:ea typeface="Calibri" panose="020F0502020204030204" pitchFamily="34" charset="0"/>
                <a:cs typeface="Times New Roman" panose="02020603050405020304" pitchFamily="18" charset="0"/>
              </a:rPr>
              <a:t>diesem</a:t>
            </a:r>
            <a:r>
              <a:rPr lang="fr-FR" altLang="fr-FR" sz="600" dirty="0">
                <a:ea typeface="Calibri" panose="020F0502020204030204" pitchFamily="34" charset="0"/>
                <a:cs typeface="Times New Roman" panose="02020603050405020304" pitchFamily="18" charset="0"/>
              </a:rPr>
              <a:t> </a:t>
            </a:r>
            <a:r>
              <a:rPr lang="fr-FR" altLang="fr-FR" sz="600" dirty="0" err="1">
                <a:ea typeface="Calibri" panose="020F0502020204030204" pitchFamily="34" charset="0"/>
                <a:cs typeface="Times New Roman" panose="02020603050405020304" pitchFamily="18" charset="0"/>
              </a:rPr>
              <a:t>Gerät</a:t>
            </a:r>
            <a:r>
              <a:rPr lang="fr-FR" altLang="fr-FR" sz="600" dirty="0">
                <a:ea typeface="Calibri" panose="020F0502020204030204" pitchFamily="34" charset="0"/>
                <a:cs typeface="Times New Roman" panose="02020603050405020304" pitchFamily="18" charset="0"/>
              </a:rPr>
              <a:t> </a:t>
            </a:r>
            <a:r>
              <a:rPr lang="fr-FR" altLang="fr-FR" sz="600" dirty="0" err="1">
                <a:ea typeface="Calibri" panose="020F0502020204030204" pitchFamily="34" charset="0"/>
                <a:cs typeface="Times New Roman" panose="02020603050405020304" pitchFamily="18" charset="0"/>
              </a:rPr>
              <a:t>bedeutet</a:t>
            </a:r>
            <a:r>
              <a:rPr lang="fr-FR" altLang="fr-FR" sz="600" dirty="0">
                <a:ea typeface="Calibri" panose="020F0502020204030204" pitchFamily="34" charset="0"/>
                <a:cs typeface="Times New Roman" panose="02020603050405020304" pitchFamily="18" charset="0"/>
              </a:rPr>
              <a:t>, </a:t>
            </a:r>
            <a:r>
              <a:rPr lang="fr-FR" altLang="fr-FR" sz="600" dirty="0" err="1">
                <a:ea typeface="Calibri" panose="020F0502020204030204" pitchFamily="34" charset="0"/>
                <a:cs typeface="Times New Roman" panose="02020603050405020304" pitchFamily="18" charset="0"/>
              </a:rPr>
              <a:t>dass</a:t>
            </a:r>
            <a:r>
              <a:rPr lang="fr-FR" altLang="fr-FR" sz="600" dirty="0">
                <a:ea typeface="Calibri" panose="020F0502020204030204" pitchFamily="34" charset="0"/>
                <a:cs typeface="Times New Roman" panose="02020603050405020304" pitchFamily="18" charset="0"/>
              </a:rPr>
              <a:t> </a:t>
            </a:r>
            <a:r>
              <a:rPr lang="fr-FR" altLang="fr-FR" sz="600" dirty="0" err="1">
                <a:ea typeface="Calibri" panose="020F0502020204030204" pitchFamily="34" charset="0"/>
                <a:cs typeface="Times New Roman" panose="02020603050405020304" pitchFamily="18" charset="0"/>
              </a:rPr>
              <a:t>alle</a:t>
            </a:r>
            <a:r>
              <a:rPr lang="fr-FR" altLang="fr-FR" sz="600" dirty="0">
                <a:ea typeface="Calibri" panose="020F0502020204030204" pitchFamily="34" charset="0"/>
                <a:cs typeface="Times New Roman" panose="02020603050405020304" pitchFamily="18" charset="0"/>
              </a:rPr>
              <a:t> </a:t>
            </a:r>
            <a:r>
              <a:rPr lang="fr-FR" altLang="fr-FR" sz="600" dirty="0" err="1">
                <a:ea typeface="Calibri" panose="020F0502020204030204" pitchFamily="34" charset="0"/>
                <a:cs typeface="Times New Roman" panose="02020603050405020304" pitchFamily="18" charset="0"/>
              </a:rPr>
              <a:t>Spezifikationen</a:t>
            </a:r>
            <a:r>
              <a:rPr lang="fr-FR" altLang="fr-FR" sz="600" dirty="0">
                <a:ea typeface="Calibri" panose="020F0502020204030204" pitchFamily="34" charset="0"/>
                <a:cs typeface="Times New Roman" panose="02020603050405020304" pitchFamily="18" charset="0"/>
              </a:rPr>
              <a:t> der </a:t>
            </a:r>
            <a:r>
              <a:rPr lang="fr-FR" altLang="fr-FR" sz="600" dirty="0" err="1">
                <a:ea typeface="Calibri" panose="020F0502020204030204" pitchFamily="34" charset="0"/>
                <a:cs typeface="Times New Roman" panose="02020603050405020304" pitchFamily="18" charset="0"/>
              </a:rPr>
              <a:t>europäischen</a:t>
            </a:r>
            <a:r>
              <a:rPr lang="fr-FR" altLang="fr-FR" sz="600" dirty="0">
                <a:ea typeface="Calibri" panose="020F0502020204030204" pitchFamily="34" charset="0"/>
                <a:cs typeface="Times New Roman" panose="02020603050405020304" pitchFamily="18" charset="0"/>
              </a:rPr>
              <a:t> </a:t>
            </a:r>
            <a:r>
              <a:rPr lang="fr-FR" altLang="fr-FR" sz="600" dirty="0" err="1">
                <a:ea typeface="Calibri" panose="020F0502020204030204" pitchFamily="34" charset="0"/>
                <a:cs typeface="Times New Roman" panose="02020603050405020304" pitchFamily="18" charset="0"/>
              </a:rPr>
              <a:t>Richtlinie</a:t>
            </a:r>
            <a:r>
              <a:rPr lang="fr-FR" altLang="fr-FR" sz="600" dirty="0">
                <a:ea typeface="Calibri" panose="020F0502020204030204" pitchFamily="34" charset="0"/>
                <a:cs typeface="Times New Roman" panose="02020603050405020304" pitchFamily="18" charset="0"/>
              </a:rPr>
              <a:t> 2016/425 </a:t>
            </a:r>
            <a:r>
              <a:rPr lang="fr-FR" altLang="fr-FR" sz="600" dirty="0" err="1">
                <a:ea typeface="Calibri" panose="020F0502020204030204" pitchFamily="34" charset="0"/>
                <a:cs typeface="Times New Roman" panose="02020603050405020304" pitchFamily="18" charset="0"/>
              </a:rPr>
              <a:t>eingehalten</a:t>
            </a:r>
            <a:r>
              <a:rPr lang="fr-FR" altLang="fr-FR" sz="600" dirty="0">
                <a:ea typeface="Calibri" panose="020F0502020204030204" pitchFamily="34" charset="0"/>
                <a:cs typeface="Times New Roman" panose="02020603050405020304" pitchFamily="18" charset="0"/>
              </a:rPr>
              <a:t> </a:t>
            </a:r>
            <a:r>
              <a:rPr lang="fr-FR" altLang="fr-FR" sz="600" dirty="0" err="1">
                <a:ea typeface="Calibri" panose="020F0502020204030204" pitchFamily="34" charset="0"/>
                <a:cs typeface="Times New Roman" panose="02020603050405020304" pitchFamily="18" charset="0"/>
              </a:rPr>
              <a:t>wurden</a:t>
            </a:r>
            <a:r>
              <a:rPr lang="fr-FR" altLang="fr-FR" sz="600" dirty="0">
                <a:ea typeface="Calibri" panose="020F0502020204030204" pitchFamily="34" charset="0"/>
                <a:cs typeface="Times New Roman" panose="02020603050405020304" pitchFamily="18" charset="0"/>
              </a:rPr>
              <a:t>. </a:t>
            </a:r>
            <a:r>
              <a:rPr lang="de-DE" altLang="fr-FR" sz="600" dirty="0">
                <a:ea typeface="Calibri" panose="020F0502020204030204" pitchFamily="34" charset="0"/>
                <a:cs typeface="Times New Roman" panose="02020603050405020304" pitchFamily="18" charset="0"/>
              </a:rPr>
              <a:t>Die Konformitätserklärung finden Sie auf unserer Webseite: **</a:t>
            </a:r>
            <a:endParaRPr lang="fr-FR" altLang="fr-FR" sz="600" dirty="0">
              <a:ea typeface="Calibri" panose="020F0502020204030204" pitchFamily="34" charset="0"/>
              <a:cs typeface="Times New Roman" panose="02020603050405020304" pitchFamily="18" charset="0"/>
            </a:endParaRPr>
          </a:p>
        </p:txBody>
      </p:sp>
      <p:sp>
        <p:nvSpPr>
          <p:cNvPr id="64" name="Text Box 220">
            <a:extLst>
              <a:ext uri="{FF2B5EF4-FFF2-40B4-BE49-F238E27FC236}">
                <a16:creationId xmlns:a16="http://schemas.microsoft.com/office/drawing/2014/main" id="{816AC0D8-AC62-492C-95A3-F310A03F09B5}"/>
              </a:ext>
            </a:extLst>
          </p:cNvPr>
          <p:cNvSpPr txBox="1">
            <a:spLocks noChangeArrowheads="1"/>
          </p:cNvSpPr>
          <p:nvPr/>
        </p:nvSpPr>
        <p:spPr bwMode="auto">
          <a:xfrm>
            <a:off x="6450013" y="4327525"/>
            <a:ext cx="196850" cy="1984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2672" rIns="32672"/>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spcAft>
                <a:spcPts val="908"/>
              </a:spcAft>
              <a:buFontTx/>
              <a:buNone/>
              <a:defRPr/>
            </a:pPr>
            <a:r>
              <a:rPr lang="fr-FR" altLang="fr-FR" sz="726" b="1" dirty="0">
                <a:solidFill>
                  <a:srgbClr val="FFFFFF"/>
                </a:solidFill>
                <a:latin typeface="Arial Narrow" panose="020B0606020202030204" pitchFamily="34" charset="0"/>
              </a:rPr>
              <a:t>DE</a:t>
            </a:r>
            <a:endParaRPr lang="fr-FR" altLang="fr-FR" sz="1634" dirty="0"/>
          </a:p>
        </p:txBody>
      </p:sp>
      <p:sp>
        <p:nvSpPr>
          <p:cNvPr id="65" name="Text Box 221">
            <a:extLst>
              <a:ext uri="{FF2B5EF4-FFF2-40B4-BE49-F238E27FC236}">
                <a16:creationId xmlns:a16="http://schemas.microsoft.com/office/drawing/2014/main" id="{5CD937EE-8F14-48E3-ADF6-92B385A5CFCF}"/>
              </a:ext>
            </a:extLst>
          </p:cNvPr>
          <p:cNvSpPr txBox="1">
            <a:spLocks noChangeArrowheads="1"/>
          </p:cNvSpPr>
          <p:nvPr/>
        </p:nvSpPr>
        <p:spPr bwMode="auto">
          <a:xfrm>
            <a:off x="6426200" y="3368675"/>
            <a:ext cx="207963" cy="1920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9008" rIns="16336"/>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908"/>
              </a:spcAft>
              <a:buFontTx/>
              <a:buNone/>
              <a:defRPr/>
            </a:pPr>
            <a:r>
              <a:rPr lang="fr-FR" altLang="fr-FR" sz="726" b="1">
                <a:solidFill>
                  <a:srgbClr val="FFFFFF"/>
                </a:solidFill>
              </a:rPr>
              <a:t>FR</a:t>
            </a:r>
            <a:endParaRPr lang="fr-FR" altLang="fr-FR" sz="1634"/>
          </a:p>
        </p:txBody>
      </p:sp>
      <p:sp>
        <p:nvSpPr>
          <p:cNvPr id="66" name="Rectangle 309">
            <a:extLst>
              <a:ext uri="{FF2B5EF4-FFF2-40B4-BE49-F238E27FC236}">
                <a16:creationId xmlns:a16="http://schemas.microsoft.com/office/drawing/2014/main" id="{AF4CB52C-B340-4C0A-9561-D8F5A210B3FC}"/>
              </a:ext>
            </a:extLst>
          </p:cNvPr>
          <p:cNvSpPr>
            <a:spLocks noChangeArrowheads="1"/>
          </p:cNvSpPr>
          <p:nvPr/>
        </p:nvSpPr>
        <p:spPr bwMode="auto">
          <a:xfrm>
            <a:off x="260350" y="5233988"/>
            <a:ext cx="6376988" cy="7540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49008" tIns="9802" rIns="49008" bIns="9802"/>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defRPr/>
            </a:pPr>
            <a:r>
              <a:rPr lang="fr-FR" altLang="fr-FR" sz="635" u="sng" dirty="0">
                <a:solidFill>
                  <a:srgbClr val="000000"/>
                </a:solidFill>
                <a:ea typeface="Calibri" panose="020F0502020204030204" pitchFamily="34" charset="0"/>
                <a:cs typeface="Times New Roman" panose="02020603050405020304" pitchFamily="18" charset="0"/>
              </a:rPr>
              <a:t>FABRIC:</a:t>
            </a:r>
            <a:r>
              <a:rPr lang="fr-FR" altLang="fr-FR" sz="635" dirty="0">
                <a:solidFill>
                  <a:srgbClr val="000000"/>
                </a:solidFill>
                <a:ea typeface="Calibri" panose="020F0502020204030204" pitchFamily="34" charset="0"/>
                <a:cs typeface="Times New Roman" panose="02020603050405020304" pitchFamily="18" charset="0"/>
              </a:rPr>
              <a:t> </a:t>
            </a:r>
            <a:r>
              <a:rPr lang="fr-FR" altLang="fr-FR" sz="600" dirty="0">
                <a:solidFill>
                  <a:srgbClr val="000000"/>
                </a:solidFill>
                <a:ea typeface="Calibri" panose="020F0502020204030204" pitchFamily="34" charset="0"/>
                <a:cs typeface="Times New Roman" panose="02020603050405020304" pitchFamily="18" charset="0"/>
              </a:rPr>
              <a:t>100% polyester</a:t>
            </a:r>
            <a:r>
              <a:rPr lang="fr-FR" altLang="fr-FR" sz="600" dirty="0">
                <a:solidFill>
                  <a:srgbClr val="FF0000"/>
                </a:solidFill>
                <a:ea typeface="Calibri" panose="020F0502020204030204" pitchFamily="34" charset="0"/>
                <a:cs typeface="Times New Roman" panose="02020603050405020304" pitchFamily="18" charset="0"/>
              </a:rPr>
              <a:t> </a:t>
            </a:r>
          </a:p>
          <a:p>
            <a:pPr eaLnBrk="1" hangingPunct="1">
              <a:spcBef>
                <a:spcPct val="0"/>
              </a:spcBef>
              <a:buFontTx/>
              <a:buNone/>
              <a:defRPr/>
            </a:pPr>
            <a:r>
              <a:rPr lang="en-GB" altLang="fr-FR" sz="635" u="sng" dirty="0">
                <a:solidFill>
                  <a:srgbClr val="000000"/>
                </a:solidFill>
                <a:ea typeface="Calibri" panose="020F0502020204030204" pitchFamily="34" charset="0"/>
                <a:cs typeface="Times New Roman" panose="02020603050405020304" pitchFamily="18" charset="0"/>
              </a:rPr>
              <a:t>Limitations of use</a:t>
            </a:r>
            <a:r>
              <a:rPr lang="en-GB" altLang="fr-FR" sz="635" dirty="0">
                <a:solidFill>
                  <a:srgbClr val="000000"/>
                </a:solidFill>
                <a:ea typeface="Calibri" panose="020F0502020204030204" pitchFamily="34" charset="0"/>
                <a:cs typeface="Times New Roman" panose="02020603050405020304" pitchFamily="18" charset="0"/>
              </a:rPr>
              <a:t>. This Garment is a High-visibility garment.</a:t>
            </a:r>
            <a:r>
              <a:rPr lang="fr-FR" altLang="fr-FR" sz="635" u="sng" dirty="0">
                <a:solidFill>
                  <a:srgbClr val="FF0000"/>
                </a:solidFill>
                <a:ea typeface="Calibri" panose="020F0502020204030204" pitchFamily="34" charset="0"/>
                <a:cs typeface="Times New Roman" panose="02020603050405020304" pitchFamily="18" charset="0"/>
              </a:rPr>
              <a:t> </a:t>
            </a:r>
            <a:r>
              <a:rPr lang="en-GB" altLang="fr-FR" sz="635" dirty="0">
                <a:solidFill>
                  <a:srgbClr val="000000"/>
                </a:solidFill>
                <a:ea typeface="Calibri" panose="020F0502020204030204" pitchFamily="34" charset="0"/>
                <a:cs typeface="Times New Roman" panose="02020603050405020304" pitchFamily="18" charset="0"/>
              </a:rPr>
              <a:t>Always wear the garment fastened at all times and uncovered by other garments.</a:t>
            </a:r>
            <a:r>
              <a:rPr lang="fr-FR" altLang="fr-FR" sz="635" dirty="0">
                <a:solidFill>
                  <a:srgbClr val="FF0000"/>
                </a:solidFill>
                <a:ea typeface="Calibri" panose="020F0502020204030204" pitchFamily="34" charset="0"/>
                <a:cs typeface="Times New Roman" panose="02020603050405020304" pitchFamily="18" charset="0"/>
              </a:rPr>
              <a:t> </a:t>
            </a:r>
            <a:r>
              <a:rPr lang="en-GB" altLang="fr-FR" sz="635" dirty="0">
                <a:solidFill>
                  <a:srgbClr val="000000"/>
                </a:solidFill>
                <a:ea typeface="Calibri" panose="020F0502020204030204" pitchFamily="34" charset="0"/>
                <a:cs typeface="Times New Roman" panose="02020603050405020304" pitchFamily="18" charset="0"/>
              </a:rPr>
              <a:t>To ensure </a:t>
            </a:r>
          </a:p>
          <a:p>
            <a:pPr eaLnBrk="1" hangingPunct="1">
              <a:lnSpc>
                <a:spcPct val="80000"/>
              </a:lnSpc>
              <a:buFontTx/>
              <a:buNone/>
              <a:defRPr/>
            </a:pPr>
            <a:r>
              <a:rPr lang="en-GB" altLang="fr-FR" sz="635" dirty="0">
                <a:solidFill>
                  <a:srgbClr val="000000"/>
                </a:solidFill>
                <a:ea typeface="Calibri" panose="020F0502020204030204" pitchFamily="34" charset="0"/>
                <a:cs typeface="Times New Roman" panose="02020603050405020304" pitchFamily="18" charset="0"/>
              </a:rPr>
              <a:t>optimum </a:t>
            </a:r>
            <a:r>
              <a:rPr lang="en-US" altLang="fr-FR" sz="635" dirty="0">
                <a:solidFill>
                  <a:srgbClr val="000000"/>
                </a:solidFill>
                <a:ea typeface="Calibri" panose="020F0502020204030204" pitchFamily="34" charset="0"/>
                <a:cs typeface="Times New Roman" panose="02020603050405020304" pitchFamily="18" charset="0"/>
              </a:rPr>
              <a:t>conspicuity </a:t>
            </a:r>
            <a:r>
              <a:rPr lang="en-GB" altLang="fr-FR" sz="635" dirty="0">
                <a:solidFill>
                  <a:srgbClr val="000000"/>
                </a:solidFill>
                <a:ea typeface="Calibri" panose="020F0502020204030204" pitchFamily="34" charset="0"/>
                <a:cs typeface="Times New Roman" panose="02020603050405020304" pitchFamily="18" charset="0"/>
              </a:rPr>
              <a:t>this garment must be kept clean and regular comparisons are </a:t>
            </a:r>
            <a:r>
              <a:rPr lang="en-US" altLang="fr-FR" sz="635" dirty="0">
                <a:solidFill>
                  <a:srgbClr val="000000"/>
                </a:solidFill>
                <a:ea typeface="Calibri" panose="020F0502020204030204" pitchFamily="34" charset="0"/>
                <a:cs typeface="Times New Roman" panose="02020603050405020304" pitchFamily="18" charset="0"/>
              </a:rPr>
              <a:t>recommended against a new garment. </a:t>
            </a:r>
            <a:r>
              <a:rPr lang="en-GB" altLang="fr-FR" sz="635" u="sng" dirty="0">
                <a:solidFill>
                  <a:srgbClr val="000000"/>
                </a:solidFill>
                <a:ea typeface="Calibri" panose="020F0502020204030204" pitchFamily="34" charset="0"/>
                <a:cs typeface="Times New Roman" panose="02020603050405020304" pitchFamily="18" charset="0"/>
              </a:rPr>
              <a:t>Storage &amp; Transportation: </a:t>
            </a:r>
            <a:r>
              <a:rPr lang="en-GB" altLang="fr-FR" sz="635" dirty="0">
                <a:solidFill>
                  <a:srgbClr val="000000"/>
                </a:solidFill>
                <a:ea typeface="Calibri" panose="020F0502020204030204" pitchFamily="34" charset="0"/>
                <a:cs typeface="Times New Roman" panose="02020603050405020304" pitchFamily="18" charset="0"/>
              </a:rPr>
              <a:t>Always store in clean, dry conditions.</a:t>
            </a:r>
            <a:r>
              <a:rPr lang="en-GB" altLang="fr-FR" sz="635" u="sng" dirty="0">
                <a:solidFill>
                  <a:srgbClr val="FF0000"/>
                </a:solidFill>
                <a:ea typeface="Calibri" panose="020F0502020204030204" pitchFamily="34" charset="0"/>
                <a:cs typeface="Times New Roman" panose="02020603050405020304" pitchFamily="18" charset="0"/>
              </a:rPr>
              <a:t> </a:t>
            </a:r>
            <a:r>
              <a:rPr lang="en-GB" altLang="fr-FR" sz="635" dirty="0">
                <a:solidFill>
                  <a:srgbClr val="000000"/>
                </a:solidFill>
                <a:ea typeface="Calibri" panose="020F0502020204030204" pitchFamily="34" charset="0"/>
                <a:cs typeface="Times New Roman" panose="02020603050405020304" pitchFamily="18" charset="0"/>
              </a:rPr>
              <a:t>Do NOT store in places subject to direct, strong sunlight.</a:t>
            </a:r>
            <a:r>
              <a:rPr lang="fr-FR" altLang="fr-FR" sz="635" dirty="0">
                <a:solidFill>
                  <a:srgbClr val="FF0000"/>
                </a:solidFill>
                <a:ea typeface="Calibri" panose="020F0502020204030204" pitchFamily="34" charset="0"/>
                <a:cs typeface="Times New Roman" panose="02020603050405020304" pitchFamily="18" charset="0"/>
              </a:rPr>
              <a:t> </a:t>
            </a:r>
            <a:r>
              <a:rPr lang="en-GB" altLang="fr-FR" sz="635" dirty="0">
                <a:solidFill>
                  <a:srgbClr val="000000"/>
                </a:solidFill>
                <a:ea typeface="Calibri" panose="020F0502020204030204" pitchFamily="34" charset="0"/>
                <a:cs typeface="Times New Roman" panose="02020603050405020304" pitchFamily="18" charset="0"/>
              </a:rPr>
              <a:t>This garment is suitable for transportations as supplied by the manufacturer.</a:t>
            </a:r>
            <a:r>
              <a:rPr lang="en-GB" altLang="fr-FR" sz="635" dirty="0">
                <a:solidFill>
                  <a:srgbClr val="FF0000"/>
                </a:solidFill>
                <a:ea typeface="Calibri" panose="020F0502020204030204" pitchFamily="34" charset="0"/>
                <a:cs typeface="Times New Roman" panose="02020603050405020304" pitchFamily="18" charset="0"/>
              </a:rPr>
              <a:t> </a:t>
            </a:r>
            <a:r>
              <a:rPr lang="en-GB" altLang="fr-FR" sz="635" u="sng" dirty="0">
                <a:solidFill>
                  <a:srgbClr val="000000"/>
                </a:solidFill>
                <a:ea typeface="Calibri" panose="020F0502020204030204" pitchFamily="34" charset="0"/>
                <a:cs typeface="Times New Roman" panose="02020603050405020304" pitchFamily="18" charset="0"/>
              </a:rPr>
              <a:t>REPAIR</a:t>
            </a:r>
            <a:r>
              <a:rPr lang="en-GB" altLang="fr-FR" sz="635" dirty="0">
                <a:solidFill>
                  <a:srgbClr val="000000"/>
                </a:solidFill>
                <a:ea typeface="Calibri" panose="020F0502020204030204" pitchFamily="34" charset="0"/>
                <a:cs typeface="Times New Roman" panose="02020603050405020304" pitchFamily="18" charset="0"/>
              </a:rPr>
              <a:t>: If the product becomes damaged, it will NOT provide the optimum level of protection, and therefore should be immediately either replaced or repaired.</a:t>
            </a:r>
            <a:r>
              <a:rPr lang="en-GB" altLang="fr-FR" sz="635" u="sng" dirty="0">
                <a:solidFill>
                  <a:srgbClr val="FF0000"/>
                </a:solidFill>
                <a:ea typeface="Calibri" panose="020F0502020204030204" pitchFamily="34" charset="0"/>
                <a:cs typeface="Times New Roman" panose="02020603050405020304" pitchFamily="18" charset="0"/>
              </a:rPr>
              <a:t> </a:t>
            </a:r>
            <a:r>
              <a:rPr lang="en-GB" altLang="fr-FR" sz="635" dirty="0">
                <a:solidFill>
                  <a:srgbClr val="000000"/>
                </a:solidFill>
                <a:ea typeface="Calibri" panose="020F0502020204030204" pitchFamily="34" charset="0"/>
                <a:cs typeface="Times New Roman" panose="02020603050405020304" pitchFamily="18" charset="0"/>
              </a:rPr>
              <a:t>Never use the damaged product.</a:t>
            </a:r>
            <a:r>
              <a:rPr lang="fr-FR" altLang="fr-FR" sz="635" dirty="0">
                <a:solidFill>
                  <a:srgbClr val="FF0000"/>
                </a:solidFill>
                <a:ea typeface="Calibri" panose="020F0502020204030204" pitchFamily="34" charset="0"/>
                <a:cs typeface="Times New Roman" panose="02020603050405020304" pitchFamily="18" charset="0"/>
              </a:rPr>
              <a:t> </a:t>
            </a:r>
            <a:r>
              <a:rPr lang="en-GB" altLang="fr-FR" sz="635" dirty="0">
                <a:solidFill>
                  <a:srgbClr val="000000"/>
                </a:solidFill>
                <a:ea typeface="Calibri" panose="020F0502020204030204" pitchFamily="34" charset="0"/>
                <a:cs typeface="Times New Roman" panose="02020603050405020304" pitchFamily="18" charset="0"/>
              </a:rPr>
              <a:t>Repair of this product is permitted, provided that it does not affect the jacket’s norms </a:t>
            </a:r>
            <a:r>
              <a:rPr lang="en-GB" altLang="fr-FR" sz="635" dirty="0">
                <a:ea typeface="Calibri" panose="020F0502020204030204" pitchFamily="34" charset="0"/>
                <a:cs typeface="Times New Roman" panose="02020603050405020304" pitchFamily="18" charset="0"/>
              </a:rPr>
              <a:t>requirement.</a:t>
            </a:r>
            <a:r>
              <a:rPr lang="fr-FR" altLang="fr-FR" sz="635" dirty="0">
                <a:ea typeface="Calibri" panose="020F0502020204030204" pitchFamily="34" charset="0"/>
                <a:cs typeface="Times New Roman" panose="02020603050405020304" pitchFamily="18" charset="0"/>
              </a:rPr>
              <a:t> </a:t>
            </a:r>
            <a:r>
              <a:rPr lang="en-GB" altLang="fr-FR" sz="635" dirty="0">
                <a:ea typeface="Calibri" panose="020F0502020204030204" pitchFamily="34" charset="0"/>
                <a:cs typeface="Times New Roman" panose="02020603050405020304" pitchFamily="18" charset="0"/>
              </a:rPr>
              <a:t>If any doubt, always consult the manufacturer before attempting a repair.</a:t>
            </a:r>
            <a:r>
              <a:rPr lang="fr-FR" altLang="fr-FR" sz="635" dirty="0">
                <a:ea typeface="Calibri" panose="020F0502020204030204" pitchFamily="34" charset="0"/>
                <a:cs typeface="Times New Roman" panose="02020603050405020304" pitchFamily="18" charset="0"/>
              </a:rPr>
              <a:t> C</a:t>
            </a:r>
            <a:r>
              <a:rPr lang="en-GB" altLang="fr-FR" sz="635" dirty="0" err="1">
                <a:ea typeface="Calibri" panose="020F0502020204030204" pitchFamily="34" charset="0"/>
                <a:cs typeface="Times New Roman" panose="02020603050405020304" pitchFamily="18" charset="0"/>
              </a:rPr>
              <a:t>ontact</a:t>
            </a:r>
            <a:r>
              <a:rPr lang="en-GB" altLang="fr-FR" sz="635" dirty="0">
                <a:ea typeface="Calibri" panose="020F0502020204030204" pitchFamily="34" charset="0"/>
                <a:cs typeface="Times New Roman" panose="02020603050405020304" pitchFamily="18" charset="0"/>
              </a:rPr>
              <a:t> your waste provider for a correct disposal of the garment.</a:t>
            </a:r>
            <a:r>
              <a:rPr lang="fr-FR" altLang="fr-FR" sz="635" dirty="0">
                <a:ea typeface="Calibri" panose="020F0502020204030204" pitchFamily="34" charset="0"/>
                <a:cs typeface="Times New Roman" panose="02020603050405020304" pitchFamily="18" charset="0"/>
              </a:rPr>
              <a:t> </a:t>
            </a:r>
            <a:r>
              <a:rPr lang="en-US" altLang="fr-FR" sz="635" dirty="0">
                <a:ea typeface="Calibri" panose="020F0502020204030204" pitchFamily="34" charset="0"/>
                <a:cs typeface="Times New Roman" panose="02020603050405020304" pitchFamily="18" charset="0"/>
              </a:rPr>
              <a:t>The stated maximum number of cleaning cycles is not the only factor related to the lifetime of the garment. The lifetime will also depend on usage, care, storage etc. </a:t>
            </a:r>
            <a:r>
              <a:rPr lang="en-US" altLang="fr-FR" sz="600" dirty="0">
                <a:ea typeface="Calibri" panose="020F0502020204030204" pitchFamily="34" charset="0"/>
                <a:cs typeface="Times New Roman" panose="02020603050405020304" pitchFamily="18" charset="0"/>
              </a:rPr>
              <a:t>The CE mark on the product represents that it meets the requirements of the European regulation 2016/425</a:t>
            </a:r>
            <a:r>
              <a:rPr lang="fr-FR" altLang="fr-FR" sz="600" dirty="0">
                <a:ea typeface="Calibri" panose="020F0502020204030204" pitchFamily="34" charset="0"/>
                <a:cs typeface="Times New Roman" panose="02020603050405020304" pitchFamily="18" charset="0"/>
              </a:rPr>
              <a:t>. </a:t>
            </a:r>
            <a:r>
              <a:rPr lang="en-US" altLang="fr-FR" sz="600" dirty="0">
                <a:ea typeface="Calibri" panose="020F0502020204030204" pitchFamily="34" charset="0"/>
                <a:cs typeface="Times New Roman" panose="02020603050405020304" pitchFamily="18" charset="0"/>
              </a:rPr>
              <a:t>The declaration of conformity is available on the web site : see **.</a:t>
            </a:r>
          </a:p>
        </p:txBody>
      </p:sp>
      <p:sp>
        <p:nvSpPr>
          <p:cNvPr id="67" name="Rectangle 310">
            <a:extLst>
              <a:ext uri="{FF2B5EF4-FFF2-40B4-BE49-F238E27FC236}">
                <a16:creationId xmlns:a16="http://schemas.microsoft.com/office/drawing/2014/main" id="{9C136EB9-CA1A-453F-9BAC-C32BDB9B8696}"/>
              </a:ext>
            </a:extLst>
          </p:cNvPr>
          <p:cNvSpPr>
            <a:spLocks noChangeArrowheads="1"/>
          </p:cNvSpPr>
          <p:nvPr/>
        </p:nvSpPr>
        <p:spPr bwMode="auto">
          <a:xfrm>
            <a:off x="250825" y="5991225"/>
            <a:ext cx="6376988" cy="9826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49008" tIns="9802" rIns="49008" bIns="9802"/>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defRPr/>
            </a:pPr>
            <a:r>
              <a:rPr lang="fr-FR" altLang="fr-FR" sz="635" dirty="0">
                <a:ea typeface="Calibri" panose="020F0502020204030204" pitchFamily="34" charset="0"/>
                <a:cs typeface="Times New Roman" panose="02020603050405020304" pitchFamily="18" charset="0"/>
              </a:rPr>
              <a:t>ALAPANYAG : 100% </a:t>
            </a:r>
            <a:r>
              <a:rPr lang="fr-FR" altLang="fr-FR" sz="635" dirty="0" err="1">
                <a:ea typeface="Calibri" panose="020F0502020204030204" pitchFamily="34" charset="0"/>
                <a:cs typeface="Times New Roman" panose="02020603050405020304" pitchFamily="18" charset="0"/>
              </a:rPr>
              <a:t>poliészter</a:t>
            </a:r>
            <a:endParaRPr lang="fr-FR" altLang="fr-FR" sz="635" dirty="0">
              <a:ea typeface="Calibri" panose="020F0502020204030204" pitchFamily="34" charset="0"/>
              <a:cs typeface="Times New Roman" panose="02020603050405020304" pitchFamily="18" charset="0"/>
            </a:endParaRPr>
          </a:p>
          <a:p>
            <a:pPr eaLnBrk="1" hangingPunct="1">
              <a:spcBef>
                <a:spcPct val="0"/>
              </a:spcBef>
              <a:buFontTx/>
              <a:buNone/>
              <a:defRPr/>
            </a:pPr>
            <a:r>
              <a:rPr lang="fr-FR" altLang="fr-FR" sz="635" dirty="0" err="1">
                <a:ea typeface="Calibri" panose="020F0502020204030204" pitchFamily="34" charset="0"/>
                <a:cs typeface="Times New Roman" panose="02020603050405020304" pitchFamily="18" charset="0"/>
              </a:rPr>
              <a:t>Használhatóság</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korlátai</a:t>
            </a:r>
            <a:r>
              <a:rPr lang="fr-FR" altLang="fr-FR" sz="635" dirty="0">
                <a:ea typeface="Calibri" panose="020F0502020204030204" pitchFamily="34" charset="0"/>
                <a:cs typeface="Times New Roman" panose="02020603050405020304" pitchFamily="18" charset="0"/>
              </a:rPr>
              <a:t> :  </a:t>
            </a:r>
            <a:r>
              <a:rPr lang="fr-FR" altLang="fr-FR" sz="635" dirty="0" err="1">
                <a:ea typeface="Calibri" panose="020F0502020204030204" pitchFamily="34" charset="0"/>
                <a:cs typeface="Times New Roman" panose="02020603050405020304" pitchFamily="18" charset="0"/>
              </a:rPr>
              <a:t>Ez</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egy</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jó</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láthatóságot</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biztosító</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védőruha</a:t>
            </a:r>
            <a:r>
              <a:rPr lang="fr-FR" altLang="fr-FR" sz="635" dirty="0">
                <a:ea typeface="Calibri" panose="020F0502020204030204" pitchFamily="34" charset="0"/>
                <a:cs typeface="Times New Roman" panose="02020603050405020304" pitchFamily="18" charset="0"/>
              </a:rPr>
              <a:t>. </a:t>
            </a:r>
            <a:r>
              <a:rPr lang="hu-HU" altLang="fr-FR" sz="635" dirty="0">
                <a:ea typeface="Calibri" panose="020F0502020204030204" pitchFamily="34" charset="0"/>
                <a:cs typeface="Times New Roman" panose="02020603050405020304" pitchFamily="18" charset="0"/>
              </a:rPr>
              <a:t>A védőruhát mindig zártan, a felsőruházat felett, mással nem eltakarva viseljük</a:t>
            </a:r>
            <a:r>
              <a:rPr lang="fr-FR" altLang="fr-FR" sz="635" dirty="0">
                <a:ea typeface="Calibri" panose="020F0502020204030204" pitchFamily="34" charset="0"/>
                <a:cs typeface="Times New Roman" panose="02020603050405020304" pitchFamily="18" charset="0"/>
              </a:rPr>
              <a:t>. </a:t>
            </a:r>
            <a:r>
              <a:rPr lang="hu-HU" altLang="fr-FR" sz="635" dirty="0">
                <a:ea typeface="Calibri" panose="020F0502020204030204" pitchFamily="34" charset="0"/>
                <a:cs typeface="Times New Roman" panose="02020603050405020304" pitchFamily="18" charset="0"/>
              </a:rPr>
              <a:t>Azért, </a:t>
            </a:r>
            <a:endParaRPr lang="fr-FR" altLang="fr-FR" sz="635" dirty="0">
              <a:ea typeface="Calibri" panose="020F0502020204030204" pitchFamily="34" charset="0"/>
              <a:cs typeface="Times New Roman" panose="02020603050405020304" pitchFamily="18" charset="0"/>
            </a:endParaRPr>
          </a:p>
          <a:p>
            <a:pPr eaLnBrk="1" hangingPunct="1">
              <a:spcBef>
                <a:spcPct val="0"/>
              </a:spcBef>
              <a:buFontTx/>
              <a:buNone/>
              <a:defRPr/>
            </a:pPr>
            <a:r>
              <a:rPr lang="hu-HU" altLang="fr-FR" sz="635" dirty="0">
                <a:ea typeface="Calibri" panose="020F0502020204030204" pitchFamily="34" charset="0"/>
                <a:cs typeface="Times New Roman" panose="02020603050405020304" pitchFamily="18" charset="0"/>
              </a:rPr>
              <a:t>hogy biztosítani tudjuk az eszköz optimális láthatóságát, megfelelő védelmi képességét, mindig tartsuk tisztán és ennek megállapítására ajánlott rendszeresen összehasonlítani egy teljesen új állapotban lévő védőruhával</a:t>
            </a:r>
            <a:r>
              <a:rPr lang="fr-FR" altLang="fr-FR" sz="635" dirty="0">
                <a:ea typeface="Calibri" panose="020F0502020204030204" pitchFamily="34" charset="0"/>
                <a:cs typeface="Times New Roman" panose="02020603050405020304" pitchFamily="18" charset="0"/>
              </a:rPr>
              <a:t>. </a:t>
            </a:r>
            <a:r>
              <a:rPr lang="hu-HU" altLang="fr-FR" sz="635" dirty="0">
                <a:ea typeface="Calibri" panose="020F0502020204030204" pitchFamily="34" charset="0"/>
                <a:cs typeface="Times New Roman" panose="02020603050405020304" pitchFamily="18" charset="0"/>
              </a:rPr>
              <a:t>Tárolás és szállítás</a:t>
            </a:r>
            <a:r>
              <a:rPr lang="en-GB" altLang="fr-FR" sz="635" dirty="0">
                <a:ea typeface="Calibri" panose="020F0502020204030204" pitchFamily="34" charset="0"/>
                <a:cs typeface="Times New Roman" panose="02020603050405020304" pitchFamily="18" charset="0"/>
              </a:rPr>
              <a:t>:  </a:t>
            </a:r>
            <a:r>
              <a:rPr lang="hu-HU" altLang="fr-FR" sz="635" dirty="0">
                <a:ea typeface="Calibri" panose="020F0502020204030204" pitchFamily="34" charset="0"/>
                <a:cs typeface="Times New Roman" panose="02020603050405020304" pitchFamily="18" charset="0"/>
              </a:rPr>
              <a:t>Mindig száraz és tiszta körülmények közt tároljuk</a:t>
            </a:r>
            <a:r>
              <a:rPr lang="fr-FR" altLang="fr-FR" sz="635" dirty="0">
                <a:ea typeface="Calibri" panose="020F0502020204030204" pitchFamily="34" charset="0"/>
                <a:cs typeface="Times New Roman" panose="02020603050405020304" pitchFamily="18" charset="0"/>
              </a:rPr>
              <a:t>. </a:t>
            </a:r>
            <a:r>
              <a:rPr lang="hu-HU" altLang="fr-FR" sz="635" dirty="0">
                <a:ea typeface="Calibri" panose="020F0502020204030204" pitchFamily="34" charset="0"/>
                <a:cs typeface="Times New Roman" panose="02020603050405020304" pitchFamily="18" charset="0"/>
              </a:rPr>
              <a:t>NE tegyük ki a terméket közvetlen erős napfény hatásának</a:t>
            </a:r>
            <a:r>
              <a:rPr lang="fr-FR" altLang="fr-FR" sz="635" dirty="0">
                <a:ea typeface="Calibri" panose="020F0502020204030204" pitchFamily="34" charset="0"/>
                <a:cs typeface="Times New Roman" panose="02020603050405020304" pitchFamily="18" charset="0"/>
              </a:rPr>
              <a:t>. </a:t>
            </a:r>
            <a:r>
              <a:rPr lang="hu-HU" altLang="fr-FR" sz="635" dirty="0">
                <a:ea typeface="Calibri" panose="020F0502020204030204" pitchFamily="34" charset="0"/>
                <a:cs typeface="Times New Roman" panose="02020603050405020304" pitchFamily="18" charset="0"/>
              </a:rPr>
              <a:t>A védőruhát csak az eredeti, gyártói csomagolásban szabad szállítani</a:t>
            </a:r>
            <a:r>
              <a:rPr lang="fr-FR" altLang="fr-FR" sz="635" dirty="0">
                <a:ea typeface="Calibri" panose="020F0502020204030204" pitchFamily="34" charset="0"/>
                <a:cs typeface="Times New Roman" panose="02020603050405020304" pitchFamily="18" charset="0"/>
              </a:rPr>
              <a:t>. </a:t>
            </a:r>
            <a:r>
              <a:rPr lang="hu-HU" altLang="fr-FR" sz="635" dirty="0">
                <a:ea typeface="Calibri" panose="020F0502020204030204" pitchFamily="34" charset="0"/>
                <a:cs typeface="Times New Roman" panose="02020603050405020304" pitchFamily="18" charset="0"/>
              </a:rPr>
              <a:t>JAVÍTÁS:  Amennyiben a védőruha megrongálódik és már nem  képes biztosítani a megfelelő védelmi szintet, haladéktalanul meg kell javítani, vagy le kell cserélni.</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Soha</a:t>
            </a:r>
            <a:r>
              <a:rPr lang="fr-FR" altLang="fr-FR" sz="635" dirty="0">
                <a:ea typeface="Calibri" panose="020F0502020204030204" pitchFamily="34" charset="0"/>
                <a:cs typeface="Times New Roman" panose="02020603050405020304" pitchFamily="18" charset="0"/>
              </a:rPr>
              <a:t> ne </a:t>
            </a:r>
            <a:r>
              <a:rPr lang="fr-FR" altLang="fr-FR" sz="635" dirty="0" err="1">
                <a:ea typeface="Calibri" panose="020F0502020204030204" pitchFamily="34" charset="0"/>
                <a:cs typeface="Times New Roman" panose="02020603050405020304" pitchFamily="18" charset="0"/>
              </a:rPr>
              <a:t>használjon</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sérült</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védőruhát</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Megengedett</a:t>
            </a:r>
            <a:r>
              <a:rPr lang="fr-FR" altLang="fr-FR" sz="635" dirty="0">
                <a:ea typeface="Calibri" panose="020F0502020204030204" pitchFamily="34" charset="0"/>
                <a:cs typeface="Times New Roman" panose="02020603050405020304" pitchFamily="18" charset="0"/>
              </a:rPr>
              <a:t> a </a:t>
            </a:r>
            <a:r>
              <a:rPr lang="fr-FR" altLang="fr-FR" sz="635" dirty="0" err="1">
                <a:ea typeface="Calibri" panose="020F0502020204030204" pitchFamily="34" charset="0"/>
                <a:cs typeface="Times New Roman" panose="02020603050405020304" pitchFamily="18" charset="0"/>
              </a:rPr>
              <a:t>termék</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javítása</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amennyiben</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az</a:t>
            </a:r>
            <a:r>
              <a:rPr lang="fr-FR" altLang="fr-FR" sz="635" dirty="0">
                <a:ea typeface="Calibri" panose="020F0502020204030204" pitchFamily="34" charset="0"/>
                <a:cs typeface="Times New Roman" panose="02020603050405020304" pitchFamily="18" charset="0"/>
              </a:rPr>
              <a:t> nem </a:t>
            </a:r>
            <a:r>
              <a:rPr lang="fr-FR" altLang="fr-FR" sz="635" dirty="0" err="1">
                <a:ea typeface="Calibri" panose="020F0502020204030204" pitchFamily="34" charset="0"/>
                <a:cs typeface="Times New Roman" panose="02020603050405020304" pitchFamily="18" charset="0"/>
              </a:rPr>
              <a:t>befolyásolja</a:t>
            </a:r>
            <a:r>
              <a:rPr lang="fr-FR" altLang="fr-FR" sz="635" dirty="0">
                <a:ea typeface="Calibri" panose="020F0502020204030204" pitchFamily="34" charset="0"/>
                <a:cs typeface="Times New Roman" panose="02020603050405020304" pitchFamily="18" charset="0"/>
              </a:rPr>
              <a:t> a </a:t>
            </a:r>
            <a:r>
              <a:rPr lang="fr-FR" altLang="fr-FR" sz="635" dirty="0" err="1">
                <a:ea typeface="Calibri" panose="020F0502020204030204" pitchFamily="34" charset="0"/>
                <a:cs typeface="Times New Roman" panose="02020603050405020304" pitchFamily="18" charset="0"/>
              </a:rPr>
              <a:t>védőruhára</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vonatkozó</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szabvány</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követelményeit</a:t>
            </a:r>
            <a:r>
              <a:rPr lang="fr-FR" altLang="fr-FR" sz="635" dirty="0">
                <a:ea typeface="Calibri" panose="020F0502020204030204" pitchFamily="34" charset="0"/>
                <a:cs typeface="Times New Roman" panose="02020603050405020304" pitchFamily="18" charset="0"/>
              </a:rPr>
              <a:t>. </a:t>
            </a:r>
            <a:r>
              <a:rPr lang="hu-HU" altLang="fr-FR" sz="635" dirty="0">
                <a:ea typeface="Calibri" panose="020F0502020204030204" pitchFamily="34" charset="0"/>
                <a:cs typeface="Times New Roman" panose="02020603050405020304" pitchFamily="18" charset="0"/>
              </a:rPr>
              <a:t>A javítás elkezdése előtt, a felmerülő problémákról kérjen tájékoztatást a gyártótól</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Kérjük</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vegye</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fel</a:t>
            </a:r>
            <a:r>
              <a:rPr lang="fr-FR" altLang="fr-FR" sz="635" dirty="0">
                <a:ea typeface="Calibri" panose="020F0502020204030204" pitchFamily="34" charset="0"/>
                <a:cs typeface="Times New Roman" panose="02020603050405020304" pitchFamily="18" charset="0"/>
              </a:rPr>
              <a:t> a </a:t>
            </a:r>
            <a:r>
              <a:rPr lang="fr-FR" altLang="fr-FR" sz="635" dirty="0" err="1">
                <a:ea typeface="Calibri" panose="020F0502020204030204" pitchFamily="34" charset="0"/>
                <a:cs typeface="Times New Roman" panose="02020603050405020304" pitchFamily="18" charset="0"/>
              </a:rPr>
              <a:t>kapcsolatot</a:t>
            </a:r>
            <a:r>
              <a:rPr lang="fr-FR" altLang="fr-FR" sz="635" dirty="0">
                <a:ea typeface="Calibri" panose="020F0502020204030204" pitchFamily="34" charset="0"/>
                <a:cs typeface="Times New Roman" panose="02020603050405020304" pitchFamily="18" charset="0"/>
              </a:rPr>
              <a:t> a </a:t>
            </a:r>
            <a:r>
              <a:rPr lang="fr-FR" altLang="fr-FR" sz="635" dirty="0" err="1">
                <a:ea typeface="Calibri" panose="020F0502020204030204" pitchFamily="34" charset="0"/>
                <a:cs typeface="Times New Roman" panose="02020603050405020304" pitchFamily="18" charset="0"/>
              </a:rPr>
              <a:t>szolgáltatójával</a:t>
            </a:r>
            <a:r>
              <a:rPr lang="fr-FR" altLang="fr-FR" sz="635" dirty="0">
                <a:ea typeface="Calibri" panose="020F0502020204030204" pitchFamily="34" charset="0"/>
                <a:cs typeface="Times New Roman" panose="02020603050405020304" pitchFamily="18" charset="0"/>
              </a:rPr>
              <a:t> a </a:t>
            </a:r>
            <a:r>
              <a:rPr lang="fr-FR" altLang="fr-FR" sz="635" dirty="0" err="1">
                <a:ea typeface="Calibri" panose="020F0502020204030204" pitchFamily="34" charset="0"/>
                <a:cs typeface="Times New Roman" panose="02020603050405020304" pitchFamily="18" charset="0"/>
              </a:rPr>
              <a:t>védőruha</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megfelelő</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leselejtezésének</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és</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ártalmatlanításának</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érdekében</a:t>
            </a:r>
            <a:r>
              <a:rPr lang="fr-FR" altLang="fr-FR" sz="635" dirty="0">
                <a:ea typeface="Calibri" panose="020F0502020204030204" pitchFamily="34" charset="0"/>
                <a:cs typeface="Times New Roman" panose="02020603050405020304" pitchFamily="18" charset="0"/>
              </a:rPr>
              <a:t>. A </a:t>
            </a:r>
            <a:r>
              <a:rPr lang="fr-FR" altLang="fr-FR" sz="635" dirty="0" err="1">
                <a:ea typeface="Calibri" panose="020F0502020204030204" pitchFamily="34" charset="0"/>
                <a:cs typeface="Times New Roman" panose="02020603050405020304" pitchFamily="18" charset="0"/>
              </a:rPr>
              <a:t>ruhák</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élettartamát</a:t>
            </a:r>
            <a:r>
              <a:rPr lang="fr-FR" altLang="fr-FR" sz="635" dirty="0">
                <a:ea typeface="Calibri" panose="020F0502020204030204" pitchFamily="34" charset="0"/>
                <a:cs typeface="Times New Roman" panose="02020603050405020304" pitchFamily="18" charset="0"/>
              </a:rPr>
              <a:t> nem </a:t>
            </a:r>
            <a:r>
              <a:rPr lang="fr-FR" altLang="fr-FR" sz="635" dirty="0" err="1">
                <a:ea typeface="Calibri" panose="020F0502020204030204" pitchFamily="34" charset="0"/>
                <a:cs typeface="Times New Roman" panose="02020603050405020304" pitchFamily="18" charset="0"/>
              </a:rPr>
              <a:t>csak</a:t>
            </a:r>
            <a:r>
              <a:rPr lang="fr-FR" altLang="fr-FR" sz="635" dirty="0">
                <a:ea typeface="Calibri" panose="020F0502020204030204" pitchFamily="34" charset="0"/>
                <a:cs typeface="Times New Roman" panose="02020603050405020304" pitchFamily="18" charset="0"/>
              </a:rPr>
              <a:t> a </a:t>
            </a:r>
            <a:r>
              <a:rPr lang="fr-FR" altLang="fr-FR" sz="635" dirty="0" err="1">
                <a:ea typeface="Calibri" panose="020F0502020204030204" pitchFamily="34" charset="0"/>
                <a:cs typeface="Times New Roman" panose="02020603050405020304" pitchFamily="18" charset="0"/>
              </a:rPr>
              <a:t>megadott</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mosási</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ciklus</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szám</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határozza</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meg</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Az</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élettartam</a:t>
            </a:r>
            <a:r>
              <a:rPr lang="fr-FR" altLang="fr-FR" sz="635" dirty="0">
                <a:ea typeface="Calibri" panose="020F0502020204030204" pitchFamily="34" charset="0"/>
                <a:cs typeface="Times New Roman" panose="02020603050405020304" pitchFamily="18" charset="0"/>
              </a:rPr>
              <a:t> a </a:t>
            </a:r>
            <a:r>
              <a:rPr lang="fr-FR" altLang="fr-FR" sz="635" dirty="0" err="1">
                <a:ea typeface="Calibri" panose="020F0502020204030204" pitchFamily="34" charset="0"/>
                <a:cs typeface="Times New Roman" panose="02020603050405020304" pitchFamily="18" charset="0"/>
              </a:rPr>
              <a:t>használattól</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ápolástól</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tárolástól</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stb</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is</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függ</a:t>
            </a:r>
            <a:r>
              <a:rPr lang="fr-FR" altLang="fr-FR" sz="635" dirty="0">
                <a:ea typeface="Calibri" panose="020F0502020204030204" pitchFamily="34" charset="0"/>
                <a:cs typeface="Times New Roman" panose="02020603050405020304" pitchFamily="18" charset="0"/>
              </a:rPr>
              <a:t>. </a:t>
            </a:r>
            <a:r>
              <a:rPr lang="fr-FR" altLang="fr-FR" sz="600" dirty="0" err="1">
                <a:ea typeface="Calibri" panose="020F0502020204030204" pitchFamily="34" charset="0"/>
                <a:cs typeface="Times New Roman" panose="02020603050405020304" pitchFamily="18" charset="0"/>
              </a:rPr>
              <a:t>Az</a:t>
            </a:r>
            <a:r>
              <a:rPr lang="fr-FR" altLang="fr-FR" sz="600" dirty="0">
                <a:ea typeface="Calibri" panose="020F0502020204030204" pitchFamily="34" charset="0"/>
                <a:cs typeface="Times New Roman" panose="02020603050405020304" pitchFamily="18" charset="0"/>
              </a:rPr>
              <a:t> </a:t>
            </a:r>
            <a:r>
              <a:rPr lang="fr-FR" altLang="fr-FR" sz="600" dirty="0" err="1">
                <a:ea typeface="Calibri" panose="020F0502020204030204" pitchFamily="34" charset="0"/>
                <a:cs typeface="Times New Roman" panose="02020603050405020304" pitchFamily="18" charset="0"/>
              </a:rPr>
              <a:t>eszközön</a:t>
            </a:r>
            <a:r>
              <a:rPr lang="fr-FR" altLang="fr-FR" sz="600" dirty="0">
                <a:ea typeface="Calibri" panose="020F0502020204030204" pitchFamily="34" charset="0"/>
                <a:cs typeface="Times New Roman" panose="02020603050405020304" pitchFamily="18" charset="0"/>
              </a:rPr>
              <a:t> </a:t>
            </a:r>
            <a:r>
              <a:rPr lang="fr-FR" altLang="fr-FR" sz="600" dirty="0" err="1">
                <a:ea typeface="Calibri" panose="020F0502020204030204" pitchFamily="34" charset="0"/>
                <a:cs typeface="Times New Roman" panose="02020603050405020304" pitchFamily="18" charset="0"/>
              </a:rPr>
              <a:t>szereplő</a:t>
            </a:r>
            <a:r>
              <a:rPr lang="fr-FR" altLang="fr-FR" sz="600" dirty="0">
                <a:ea typeface="Calibri" panose="020F0502020204030204" pitchFamily="34" charset="0"/>
                <a:cs typeface="Times New Roman" panose="02020603050405020304" pitchFamily="18" charset="0"/>
              </a:rPr>
              <a:t> CE </a:t>
            </a:r>
            <a:r>
              <a:rPr lang="fr-FR" altLang="fr-FR" sz="600" dirty="0" err="1">
                <a:ea typeface="Calibri" panose="020F0502020204030204" pitchFamily="34" charset="0"/>
                <a:cs typeface="Times New Roman" panose="02020603050405020304" pitchFamily="18" charset="0"/>
              </a:rPr>
              <a:t>jelölés</a:t>
            </a:r>
            <a:r>
              <a:rPr lang="fr-FR" altLang="fr-FR" sz="600" dirty="0">
                <a:ea typeface="Calibri" panose="020F0502020204030204" pitchFamily="34" charset="0"/>
                <a:cs typeface="Times New Roman" panose="02020603050405020304" pitchFamily="18" charset="0"/>
              </a:rPr>
              <a:t> </a:t>
            </a:r>
            <a:r>
              <a:rPr lang="fr-FR" altLang="fr-FR" sz="600" dirty="0" err="1">
                <a:ea typeface="Calibri" panose="020F0502020204030204" pitchFamily="34" charset="0"/>
                <a:cs typeface="Times New Roman" panose="02020603050405020304" pitchFamily="18" charset="0"/>
              </a:rPr>
              <a:t>arról</a:t>
            </a:r>
            <a:r>
              <a:rPr lang="fr-FR" altLang="fr-FR" sz="600" dirty="0">
                <a:ea typeface="Calibri" panose="020F0502020204030204" pitchFamily="34" charset="0"/>
                <a:cs typeface="Times New Roman" panose="02020603050405020304" pitchFamily="18" charset="0"/>
              </a:rPr>
              <a:t> </a:t>
            </a:r>
            <a:r>
              <a:rPr lang="fr-FR" altLang="fr-FR" sz="600" dirty="0" err="1">
                <a:ea typeface="Calibri" panose="020F0502020204030204" pitchFamily="34" charset="0"/>
                <a:cs typeface="Times New Roman" panose="02020603050405020304" pitchFamily="18" charset="0"/>
              </a:rPr>
              <a:t>tájékoztat</a:t>
            </a:r>
            <a:r>
              <a:rPr lang="fr-FR" altLang="fr-FR" sz="600" dirty="0">
                <a:ea typeface="Calibri" panose="020F0502020204030204" pitchFamily="34" charset="0"/>
                <a:cs typeface="Times New Roman" panose="02020603050405020304" pitchFamily="18" charset="0"/>
              </a:rPr>
              <a:t>, </a:t>
            </a:r>
            <a:r>
              <a:rPr lang="fr-FR" altLang="fr-FR" sz="600" dirty="0" err="1">
                <a:ea typeface="Calibri" panose="020F0502020204030204" pitchFamily="34" charset="0"/>
                <a:cs typeface="Times New Roman" panose="02020603050405020304" pitchFamily="18" charset="0"/>
              </a:rPr>
              <a:t>hogy</a:t>
            </a:r>
            <a:r>
              <a:rPr lang="fr-FR" altLang="fr-FR" sz="600" dirty="0">
                <a:ea typeface="Calibri" panose="020F0502020204030204" pitchFamily="34" charset="0"/>
                <a:cs typeface="Times New Roman" panose="02020603050405020304" pitchFamily="18" charset="0"/>
              </a:rPr>
              <a:t> </a:t>
            </a:r>
            <a:r>
              <a:rPr lang="fr-FR" altLang="fr-FR" sz="600" dirty="0" err="1">
                <a:ea typeface="Calibri" panose="020F0502020204030204" pitchFamily="34" charset="0"/>
                <a:cs typeface="Times New Roman" panose="02020603050405020304" pitchFamily="18" charset="0"/>
              </a:rPr>
              <a:t>az</a:t>
            </a:r>
            <a:r>
              <a:rPr lang="fr-FR" altLang="fr-FR" sz="600" dirty="0">
                <a:ea typeface="Calibri" panose="020F0502020204030204" pitchFamily="34" charset="0"/>
                <a:cs typeface="Times New Roman" panose="02020603050405020304" pitchFamily="18" charset="0"/>
              </a:rPr>
              <a:t> </a:t>
            </a:r>
            <a:r>
              <a:rPr lang="fr-FR" altLang="fr-FR" sz="600" dirty="0" err="1">
                <a:ea typeface="Calibri" panose="020F0502020204030204" pitchFamily="34" charset="0"/>
                <a:cs typeface="Times New Roman" panose="02020603050405020304" pitchFamily="18" charset="0"/>
              </a:rPr>
              <a:t>egyéni</a:t>
            </a:r>
            <a:r>
              <a:rPr lang="fr-FR" altLang="fr-FR" sz="600" dirty="0">
                <a:ea typeface="Calibri" panose="020F0502020204030204" pitchFamily="34" charset="0"/>
                <a:cs typeface="Times New Roman" panose="02020603050405020304" pitchFamily="18" charset="0"/>
              </a:rPr>
              <a:t> </a:t>
            </a:r>
            <a:r>
              <a:rPr lang="fr-FR" altLang="fr-FR" sz="600" dirty="0" err="1">
                <a:ea typeface="Calibri" panose="020F0502020204030204" pitchFamily="34" charset="0"/>
                <a:cs typeface="Times New Roman" panose="02020603050405020304" pitchFamily="18" charset="0"/>
              </a:rPr>
              <a:t>védőeszköz</a:t>
            </a:r>
            <a:r>
              <a:rPr lang="fr-FR" altLang="fr-FR" sz="600" dirty="0">
                <a:ea typeface="Calibri" panose="020F0502020204030204" pitchFamily="34" charset="0"/>
                <a:cs typeface="Times New Roman" panose="02020603050405020304" pitchFamily="18" charset="0"/>
              </a:rPr>
              <a:t> </a:t>
            </a:r>
            <a:r>
              <a:rPr lang="fr-FR" altLang="fr-FR" sz="600" dirty="0" err="1">
                <a:ea typeface="Calibri" panose="020F0502020204030204" pitchFamily="34" charset="0"/>
                <a:cs typeface="Times New Roman" panose="02020603050405020304" pitchFamily="18" charset="0"/>
              </a:rPr>
              <a:t>eleget</a:t>
            </a:r>
            <a:r>
              <a:rPr lang="fr-FR" altLang="fr-FR" sz="600" dirty="0">
                <a:ea typeface="Calibri" panose="020F0502020204030204" pitchFamily="34" charset="0"/>
                <a:cs typeface="Times New Roman" panose="02020603050405020304" pitchFamily="18" charset="0"/>
              </a:rPr>
              <a:t> </a:t>
            </a:r>
            <a:r>
              <a:rPr lang="fr-FR" altLang="fr-FR" sz="600" dirty="0" err="1">
                <a:ea typeface="Calibri" panose="020F0502020204030204" pitchFamily="34" charset="0"/>
                <a:cs typeface="Times New Roman" panose="02020603050405020304" pitchFamily="18" charset="0"/>
              </a:rPr>
              <a:t>tesz</a:t>
            </a:r>
            <a:r>
              <a:rPr lang="fr-FR" altLang="fr-FR" sz="600" dirty="0">
                <a:ea typeface="Calibri" panose="020F0502020204030204" pitchFamily="34" charset="0"/>
                <a:cs typeface="Times New Roman" panose="02020603050405020304" pitchFamily="18" charset="0"/>
              </a:rPr>
              <a:t> </a:t>
            </a:r>
            <a:r>
              <a:rPr lang="fr-FR" altLang="fr-FR" sz="600" dirty="0" err="1">
                <a:ea typeface="Calibri" panose="020F0502020204030204" pitchFamily="34" charset="0"/>
                <a:cs typeface="Times New Roman" panose="02020603050405020304" pitchFamily="18" charset="0"/>
              </a:rPr>
              <a:t>az</a:t>
            </a:r>
            <a:r>
              <a:rPr lang="fr-FR" altLang="fr-FR" sz="600" dirty="0">
                <a:ea typeface="Calibri" panose="020F0502020204030204" pitchFamily="34" charset="0"/>
                <a:cs typeface="Times New Roman" panose="02020603050405020304" pitchFamily="18" charset="0"/>
              </a:rPr>
              <a:t> (EU) 2016/425 </a:t>
            </a:r>
            <a:r>
              <a:rPr lang="fr-FR" altLang="fr-FR" sz="600" dirty="0" err="1">
                <a:ea typeface="Calibri" panose="020F0502020204030204" pitchFamily="34" charset="0"/>
                <a:cs typeface="Times New Roman" panose="02020603050405020304" pitchFamily="18" charset="0"/>
              </a:rPr>
              <a:t>rendelet</a:t>
            </a:r>
            <a:r>
              <a:rPr lang="fr-FR" altLang="fr-FR" sz="600" dirty="0">
                <a:ea typeface="Calibri" panose="020F0502020204030204" pitchFamily="34" charset="0"/>
                <a:cs typeface="Times New Roman" panose="02020603050405020304" pitchFamily="18" charset="0"/>
              </a:rPr>
              <a:t> </a:t>
            </a:r>
            <a:r>
              <a:rPr lang="fr-FR" altLang="fr-FR" sz="600" dirty="0" err="1">
                <a:ea typeface="Calibri" panose="020F0502020204030204" pitchFamily="34" charset="0"/>
                <a:cs typeface="Times New Roman" panose="02020603050405020304" pitchFamily="18" charset="0"/>
              </a:rPr>
              <a:t>előírásainak</a:t>
            </a:r>
            <a:r>
              <a:rPr lang="fr-FR" altLang="fr-FR" sz="600" dirty="0">
                <a:ea typeface="Calibri" panose="020F0502020204030204" pitchFamily="34" charset="0"/>
                <a:cs typeface="Times New Roman" panose="02020603050405020304" pitchFamily="18" charset="0"/>
              </a:rPr>
              <a:t> A </a:t>
            </a:r>
            <a:r>
              <a:rPr lang="fr-FR" altLang="fr-FR" sz="600" dirty="0" err="1">
                <a:ea typeface="Calibri" panose="020F0502020204030204" pitchFamily="34" charset="0"/>
                <a:cs typeface="Times New Roman" panose="02020603050405020304" pitchFamily="18" charset="0"/>
              </a:rPr>
              <a:t>megfelelőségi</a:t>
            </a:r>
            <a:r>
              <a:rPr lang="fr-FR" altLang="fr-FR" sz="600" dirty="0">
                <a:ea typeface="Calibri" panose="020F0502020204030204" pitchFamily="34" charset="0"/>
                <a:cs typeface="Times New Roman" panose="02020603050405020304" pitchFamily="18" charset="0"/>
              </a:rPr>
              <a:t> </a:t>
            </a:r>
            <a:r>
              <a:rPr lang="fr-FR" altLang="fr-FR" sz="600" dirty="0" err="1">
                <a:ea typeface="Calibri" panose="020F0502020204030204" pitchFamily="34" charset="0"/>
                <a:cs typeface="Times New Roman" panose="02020603050405020304" pitchFamily="18" charset="0"/>
              </a:rPr>
              <a:t>nyilatkozat</a:t>
            </a:r>
            <a:r>
              <a:rPr lang="fr-FR" altLang="fr-FR" sz="600" dirty="0">
                <a:ea typeface="Calibri" panose="020F0502020204030204" pitchFamily="34" charset="0"/>
                <a:cs typeface="Times New Roman" panose="02020603050405020304" pitchFamily="18" charset="0"/>
              </a:rPr>
              <a:t> </a:t>
            </a:r>
            <a:r>
              <a:rPr lang="fr-FR" altLang="fr-FR" sz="600" dirty="0" err="1">
                <a:ea typeface="Calibri" panose="020F0502020204030204" pitchFamily="34" charset="0"/>
                <a:cs typeface="Times New Roman" panose="02020603050405020304" pitchFamily="18" charset="0"/>
              </a:rPr>
              <a:t>elérhető</a:t>
            </a:r>
            <a:r>
              <a:rPr lang="fr-FR" altLang="fr-FR" sz="600" dirty="0">
                <a:ea typeface="Calibri" panose="020F0502020204030204" pitchFamily="34" charset="0"/>
                <a:cs typeface="Times New Roman" panose="02020603050405020304" pitchFamily="18" charset="0"/>
              </a:rPr>
              <a:t> a </a:t>
            </a:r>
            <a:r>
              <a:rPr lang="fr-FR" altLang="fr-FR" sz="600" dirty="0" err="1">
                <a:ea typeface="Calibri" panose="020F0502020204030204" pitchFamily="34" charset="0"/>
                <a:cs typeface="Times New Roman" panose="02020603050405020304" pitchFamily="18" charset="0"/>
              </a:rPr>
              <a:t>weboldalon</a:t>
            </a:r>
            <a:r>
              <a:rPr lang="fr-FR" altLang="fr-FR" sz="600" dirty="0">
                <a:ea typeface="Calibri" panose="020F0502020204030204" pitchFamily="34" charset="0"/>
                <a:cs typeface="Times New Roman" panose="02020603050405020304" pitchFamily="18" charset="0"/>
              </a:rPr>
              <a:t>: </a:t>
            </a:r>
            <a:r>
              <a:rPr lang="fr-FR" altLang="fr-FR" sz="600" dirty="0" err="1">
                <a:ea typeface="Calibri" panose="020F0502020204030204" pitchFamily="34" charset="0"/>
                <a:cs typeface="Times New Roman" panose="02020603050405020304" pitchFamily="18" charset="0"/>
              </a:rPr>
              <a:t>lásd</a:t>
            </a:r>
            <a:r>
              <a:rPr lang="fr-FR" altLang="fr-FR" sz="600" dirty="0">
                <a:ea typeface="Calibri" panose="020F0502020204030204" pitchFamily="34" charset="0"/>
                <a:cs typeface="Times New Roman" panose="02020603050405020304" pitchFamily="18" charset="0"/>
              </a:rPr>
              <a:t> **. </a:t>
            </a:r>
            <a:endParaRPr lang="fr-FR" altLang="fr-FR" sz="635" dirty="0">
              <a:solidFill>
                <a:srgbClr val="FF0000"/>
              </a:solidFill>
              <a:ea typeface="Calibri" panose="020F0502020204030204" pitchFamily="34" charset="0"/>
              <a:cs typeface="Times New Roman" panose="02020603050405020304" pitchFamily="18" charset="0"/>
            </a:endParaRPr>
          </a:p>
        </p:txBody>
      </p:sp>
      <p:sp>
        <p:nvSpPr>
          <p:cNvPr id="68" name="Text Box 311">
            <a:extLst>
              <a:ext uri="{FF2B5EF4-FFF2-40B4-BE49-F238E27FC236}">
                <a16:creationId xmlns:a16="http://schemas.microsoft.com/office/drawing/2014/main" id="{0CB6980D-14AB-4BE9-81DA-CBFE0457A74F}"/>
              </a:ext>
            </a:extLst>
          </p:cNvPr>
          <p:cNvSpPr txBox="1">
            <a:spLocks noChangeArrowheads="1"/>
          </p:cNvSpPr>
          <p:nvPr/>
        </p:nvSpPr>
        <p:spPr bwMode="auto">
          <a:xfrm>
            <a:off x="6430963" y="5233988"/>
            <a:ext cx="196850" cy="1936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6336" rIns="16336"/>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908"/>
              </a:spcAft>
              <a:buFontTx/>
              <a:buNone/>
              <a:defRPr/>
            </a:pPr>
            <a:r>
              <a:rPr lang="fr-FR" altLang="fr-FR" sz="726" b="1">
                <a:solidFill>
                  <a:srgbClr val="FFFFFF"/>
                </a:solidFill>
                <a:latin typeface="Arial Narrow" panose="020B0606020202030204" pitchFamily="34" charset="0"/>
              </a:rPr>
              <a:t> GB</a:t>
            </a:r>
            <a:endParaRPr lang="fr-FR" altLang="fr-FR" sz="1634"/>
          </a:p>
        </p:txBody>
      </p:sp>
      <p:sp>
        <p:nvSpPr>
          <p:cNvPr id="69" name="Text Box 312">
            <a:extLst>
              <a:ext uri="{FF2B5EF4-FFF2-40B4-BE49-F238E27FC236}">
                <a16:creationId xmlns:a16="http://schemas.microsoft.com/office/drawing/2014/main" id="{A63CEA6B-E1AC-45AB-B1DE-4C0C6B31D7E0}"/>
              </a:ext>
            </a:extLst>
          </p:cNvPr>
          <p:cNvSpPr txBox="1">
            <a:spLocks noChangeArrowheads="1"/>
          </p:cNvSpPr>
          <p:nvPr/>
        </p:nvSpPr>
        <p:spPr bwMode="auto">
          <a:xfrm>
            <a:off x="6462713" y="5992813"/>
            <a:ext cx="171450" cy="1936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6336" rIns="16336"/>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spcAft>
                <a:spcPts val="908"/>
              </a:spcAft>
              <a:buFontTx/>
              <a:buNone/>
              <a:defRPr/>
            </a:pPr>
            <a:r>
              <a:rPr lang="fr-FR" altLang="fr-FR" sz="726" b="1" dirty="0">
                <a:solidFill>
                  <a:srgbClr val="FFFFFF"/>
                </a:solidFill>
                <a:latin typeface="Arial Narrow" panose="020B0606020202030204" pitchFamily="34" charset="0"/>
              </a:rPr>
              <a:t>HU</a:t>
            </a:r>
            <a:endParaRPr lang="fr-FR" altLang="fr-FR" sz="1634" dirty="0"/>
          </a:p>
        </p:txBody>
      </p:sp>
      <p:sp>
        <p:nvSpPr>
          <p:cNvPr id="70" name="Rectangle 203">
            <a:extLst>
              <a:ext uri="{FF2B5EF4-FFF2-40B4-BE49-F238E27FC236}">
                <a16:creationId xmlns:a16="http://schemas.microsoft.com/office/drawing/2014/main" id="{F562A6AF-51F0-4BEE-AC1B-FDAEDC34FBBC}"/>
              </a:ext>
            </a:extLst>
          </p:cNvPr>
          <p:cNvSpPr>
            <a:spLocks noChangeArrowheads="1"/>
          </p:cNvSpPr>
          <p:nvPr/>
        </p:nvSpPr>
        <p:spPr bwMode="auto">
          <a:xfrm>
            <a:off x="249238" y="7094538"/>
            <a:ext cx="6376987" cy="2603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defRPr/>
            </a:pPr>
            <a:r>
              <a:rPr lang="fr-FR" altLang="fr-FR" sz="726" dirty="0"/>
              <a:t>1 : Jaune ; Yellow ; </a:t>
            </a:r>
            <a:r>
              <a:rPr lang="fr-FR" altLang="fr-FR" sz="726" dirty="0" err="1"/>
              <a:t>Gelb</a:t>
            </a:r>
            <a:r>
              <a:rPr lang="fr-FR" altLang="fr-FR" sz="726" dirty="0"/>
              <a:t> ; </a:t>
            </a:r>
            <a:r>
              <a:rPr lang="fr-FR" altLang="fr-FR" sz="726" dirty="0" err="1">
                <a:solidFill>
                  <a:srgbClr val="000000"/>
                </a:solidFill>
                <a:cs typeface="Arial" panose="020B0604020202020204" pitchFamily="34" charset="0"/>
              </a:rPr>
              <a:t>Sárga</a:t>
            </a:r>
            <a:r>
              <a:rPr lang="fr-FR" altLang="fr-FR" sz="726" dirty="0">
                <a:solidFill>
                  <a:srgbClr val="000000"/>
                </a:solidFill>
                <a:cs typeface="Arial" panose="020B0604020202020204" pitchFamily="34" charset="0"/>
              </a:rPr>
              <a:t> ; Amarillo</a:t>
            </a:r>
            <a:r>
              <a:rPr lang="fr-FR" altLang="fr-FR" sz="726" dirty="0"/>
              <a:t> ; </a:t>
            </a:r>
            <a:r>
              <a:rPr lang="fr-FR" altLang="fr-FR" sz="726" dirty="0" err="1">
                <a:solidFill>
                  <a:srgbClr val="000000"/>
                </a:solidFill>
                <a:cs typeface="Arial" panose="020B0604020202020204" pitchFamily="34" charset="0"/>
              </a:rPr>
              <a:t>жълт</a:t>
            </a:r>
            <a:r>
              <a:rPr lang="fr-FR" altLang="fr-FR" sz="726" dirty="0"/>
              <a:t> ; </a:t>
            </a:r>
            <a:r>
              <a:rPr lang="fr-FR" altLang="fr-FR" sz="726" dirty="0" err="1"/>
              <a:t>A</a:t>
            </a:r>
            <a:r>
              <a:rPr lang="fr-FR" altLang="fr-FR" sz="726" dirty="0" err="1">
                <a:solidFill>
                  <a:srgbClr val="000000"/>
                </a:solidFill>
                <a:cs typeface="Arial" panose="020B0604020202020204" pitchFamily="34" charset="0"/>
              </a:rPr>
              <a:t>marela</a:t>
            </a:r>
            <a:r>
              <a:rPr lang="fr-FR" altLang="fr-FR" sz="726" dirty="0"/>
              <a:t> ; </a:t>
            </a:r>
            <a:r>
              <a:rPr lang="fr-FR" altLang="fr-FR" sz="726" dirty="0" err="1">
                <a:solidFill>
                  <a:srgbClr val="000000"/>
                </a:solidFill>
                <a:cs typeface="Arial" panose="020B0604020202020204" pitchFamily="34" charset="0"/>
              </a:rPr>
              <a:t>Rumena</a:t>
            </a:r>
            <a:r>
              <a:rPr lang="fr-FR" altLang="fr-FR" sz="726" dirty="0"/>
              <a:t> ; </a:t>
            </a:r>
            <a:r>
              <a:rPr lang="fr-FR" altLang="fr-FR" sz="726" dirty="0">
                <a:solidFill>
                  <a:srgbClr val="000000"/>
                </a:solidFill>
                <a:cs typeface="Arial" panose="020B0604020202020204" pitchFamily="34" charset="0"/>
              </a:rPr>
              <a:t>Geel</a:t>
            </a:r>
            <a:r>
              <a:rPr lang="fr-FR" altLang="fr-FR" sz="726" dirty="0"/>
              <a:t> ; </a:t>
            </a:r>
            <a:r>
              <a:rPr lang="fr-FR" altLang="fr-FR" sz="726" dirty="0" err="1">
                <a:solidFill>
                  <a:srgbClr val="000000"/>
                </a:solidFill>
                <a:cs typeface="Arial" panose="020B0604020202020204" pitchFamily="34" charset="0"/>
              </a:rPr>
              <a:t>Keltainen</a:t>
            </a:r>
            <a:r>
              <a:rPr lang="fr-FR" altLang="fr-FR" sz="726" dirty="0"/>
              <a:t> ; </a:t>
            </a:r>
            <a:r>
              <a:rPr lang="fr-FR" altLang="fr-FR" sz="726" dirty="0" err="1"/>
              <a:t>G</a:t>
            </a:r>
            <a:r>
              <a:rPr lang="fr-FR" altLang="fr-FR" sz="726" dirty="0" err="1">
                <a:solidFill>
                  <a:srgbClr val="000000"/>
                </a:solidFill>
                <a:cs typeface="Arial" panose="020B0604020202020204" pitchFamily="34" charset="0"/>
              </a:rPr>
              <a:t>ul</a:t>
            </a:r>
            <a:r>
              <a:rPr lang="fr-FR" altLang="fr-FR" sz="726" dirty="0">
                <a:solidFill>
                  <a:srgbClr val="000000"/>
                </a:solidFill>
                <a:cs typeface="Arial" panose="020B0604020202020204" pitchFamily="34" charset="0"/>
              </a:rPr>
              <a:t> ; </a:t>
            </a:r>
            <a:r>
              <a:rPr lang="fr-FR" altLang="fr-FR" sz="726" dirty="0" err="1">
                <a:solidFill>
                  <a:srgbClr val="000000"/>
                </a:solidFill>
                <a:cs typeface="Arial" panose="020B0604020202020204" pitchFamily="34" charset="0"/>
              </a:rPr>
              <a:t>żółty</a:t>
            </a:r>
            <a:r>
              <a:rPr lang="fr-FR" altLang="fr-FR" sz="726" dirty="0"/>
              <a:t> ; </a:t>
            </a:r>
            <a:r>
              <a:rPr lang="fr-FR" altLang="fr-FR" sz="726" dirty="0" err="1"/>
              <a:t>K</a:t>
            </a:r>
            <a:r>
              <a:rPr lang="fr-FR" altLang="fr-FR" sz="726" dirty="0" err="1">
                <a:solidFill>
                  <a:srgbClr val="000000"/>
                </a:solidFill>
                <a:cs typeface="Arial" panose="020B0604020202020204" pitchFamily="34" charset="0"/>
              </a:rPr>
              <a:t>ollane</a:t>
            </a:r>
            <a:r>
              <a:rPr lang="fr-FR" altLang="fr-FR" sz="726" dirty="0"/>
              <a:t> ; </a:t>
            </a:r>
            <a:r>
              <a:rPr lang="fr-FR" altLang="fr-FR" sz="726" dirty="0" err="1"/>
              <a:t>G</a:t>
            </a:r>
            <a:r>
              <a:rPr lang="fr-FR" altLang="fr-FR" sz="726" dirty="0" err="1">
                <a:solidFill>
                  <a:srgbClr val="000000"/>
                </a:solidFill>
                <a:cs typeface="Arial" panose="020B0604020202020204" pitchFamily="34" charset="0"/>
              </a:rPr>
              <a:t>alben</a:t>
            </a:r>
            <a:r>
              <a:rPr lang="fr-FR" altLang="fr-FR" sz="726" dirty="0"/>
              <a:t> ; </a:t>
            </a:r>
            <a:r>
              <a:rPr lang="fr-FR" altLang="fr-FR" sz="726" dirty="0" err="1">
                <a:solidFill>
                  <a:srgbClr val="000000"/>
                </a:solidFill>
                <a:cs typeface="Arial" panose="020B0604020202020204" pitchFamily="34" charset="0"/>
              </a:rPr>
              <a:t>žlutá</a:t>
            </a:r>
            <a:r>
              <a:rPr lang="fr-FR" altLang="fr-FR" sz="726" dirty="0">
                <a:solidFill>
                  <a:srgbClr val="000000"/>
                </a:solidFill>
                <a:cs typeface="Arial" panose="020B0604020202020204" pitchFamily="34" charset="0"/>
              </a:rPr>
              <a:t> ; </a:t>
            </a:r>
            <a:r>
              <a:rPr lang="fr-FR" altLang="fr-FR" sz="726" dirty="0" err="1">
                <a:solidFill>
                  <a:srgbClr val="000000"/>
                </a:solidFill>
                <a:cs typeface="Arial" panose="020B0604020202020204" pitchFamily="34" charset="0"/>
              </a:rPr>
              <a:t>Rumena</a:t>
            </a:r>
            <a:r>
              <a:rPr lang="fr-FR" altLang="fr-FR" sz="726" dirty="0">
                <a:solidFill>
                  <a:srgbClr val="000000"/>
                </a:solidFill>
                <a:cs typeface="Arial" panose="020B0604020202020204" pitchFamily="34" charset="0"/>
              </a:rPr>
              <a:t> ; </a:t>
            </a:r>
            <a:r>
              <a:rPr lang="fr-FR" altLang="fr-FR" sz="726" dirty="0" err="1">
                <a:solidFill>
                  <a:srgbClr val="000000"/>
                </a:solidFill>
                <a:cs typeface="Arial" panose="020B0604020202020204" pitchFamily="34" charset="0"/>
              </a:rPr>
              <a:t>žltá</a:t>
            </a:r>
            <a:r>
              <a:rPr lang="fr-FR" altLang="fr-FR" sz="726" dirty="0"/>
              <a:t> ; </a:t>
            </a:r>
            <a:r>
              <a:rPr lang="fr-FR" altLang="fr-FR" sz="726" dirty="0" err="1">
                <a:solidFill>
                  <a:srgbClr val="000000"/>
                </a:solidFill>
                <a:cs typeface="Arial" panose="020B0604020202020204" pitchFamily="34" charset="0"/>
              </a:rPr>
              <a:t>κίτρινο</a:t>
            </a:r>
            <a:r>
              <a:rPr lang="fr-FR" altLang="fr-FR" sz="726" dirty="0"/>
              <a:t> ; </a:t>
            </a:r>
            <a:r>
              <a:rPr lang="fr-FR" altLang="fr-FR" sz="726" dirty="0" err="1">
                <a:solidFill>
                  <a:srgbClr val="000000"/>
                </a:solidFill>
                <a:cs typeface="Arial" panose="020B0604020202020204" pitchFamily="34" charset="0"/>
              </a:rPr>
              <a:t>желтый</a:t>
            </a:r>
            <a:r>
              <a:rPr lang="fr-FR" altLang="fr-FR" sz="726" dirty="0"/>
              <a:t>   </a:t>
            </a:r>
          </a:p>
        </p:txBody>
      </p:sp>
      <p:sp>
        <p:nvSpPr>
          <p:cNvPr id="3187" name="object 39"/>
          <p:cNvSpPr txBox="1">
            <a:spLocks noChangeArrowheads="1"/>
          </p:cNvSpPr>
          <p:nvPr/>
        </p:nvSpPr>
        <p:spPr bwMode="auto">
          <a:xfrm>
            <a:off x="914400" y="1370013"/>
            <a:ext cx="879475" cy="24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700">
                <a:solidFill>
                  <a:srgbClr val="231F20"/>
                </a:solidFill>
                <a:cs typeface="Arial" panose="020B0604020202020204" pitchFamily="34" charset="0"/>
              </a:rPr>
              <a:t>EN ISO 20471:2013</a:t>
            </a:r>
          </a:p>
          <a:p>
            <a:pPr algn="ctr">
              <a:spcBef>
                <a:spcPct val="0"/>
              </a:spcBef>
              <a:buFontTx/>
              <a:buNone/>
            </a:pPr>
            <a:r>
              <a:rPr lang="en-US" altLang="en-US" sz="700">
                <a:solidFill>
                  <a:srgbClr val="231F20"/>
                </a:solidFill>
                <a:cs typeface="Arial" panose="020B0604020202020204" pitchFamily="34" charset="0"/>
              </a:rPr>
              <a:t>+ A1:2016</a:t>
            </a:r>
            <a:endParaRPr lang="en-US" altLang="en-US" sz="400"/>
          </a:p>
          <a:p>
            <a:pPr algn="r">
              <a:spcBef>
                <a:spcPct val="0"/>
              </a:spcBef>
              <a:buFontTx/>
              <a:buNone/>
            </a:pPr>
            <a:endParaRPr lang="en-US" altLang="en-US" sz="900">
              <a:cs typeface="Arial" panose="020B0604020202020204" pitchFamily="34" charset="0"/>
            </a:endParaRPr>
          </a:p>
        </p:txBody>
      </p:sp>
      <p:sp>
        <p:nvSpPr>
          <p:cNvPr id="3188" name="object 40"/>
          <p:cNvSpPr>
            <a:spLocks/>
          </p:cNvSpPr>
          <p:nvPr/>
        </p:nvSpPr>
        <p:spPr bwMode="auto">
          <a:xfrm>
            <a:off x="1089025" y="1635125"/>
            <a:ext cx="520700" cy="593725"/>
          </a:xfrm>
          <a:custGeom>
            <a:avLst/>
            <a:gdLst>
              <a:gd name="T0" fmla="*/ 45860 w 574725"/>
              <a:gd name="T1" fmla="*/ 531 h 655180"/>
              <a:gd name="T2" fmla="*/ 29319 w 574725"/>
              <a:gd name="T3" fmla="*/ 5347 h 655180"/>
              <a:gd name="T4" fmla="*/ 14479 w 574725"/>
              <a:gd name="T5" fmla="*/ 14872 h 655180"/>
              <a:gd name="T6" fmla="*/ 11490 w 574725"/>
              <a:gd name="T7" fmla="*/ 21639 h 655180"/>
              <a:gd name="T8" fmla="*/ 12965 w 574725"/>
              <a:gd name="T9" fmla="*/ 25999 h 655180"/>
              <a:gd name="T10" fmla="*/ 13559 w 574725"/>
              <a:gd name="T11" fmla="*/ 29479 h 655180"/>
              <a:gd name="T12" fmla="*/ 11365 w 574725"/>
              <a:gd name="T13" fmla="*/ 40995 h 655180"/>
              <a:gd name="T14" fmla="*/ 4068 w 574725"/>
              <a:gd name="T15" fmla="*/ 56579 h 655180"/>
              <a:gd name="T16" fmla="*/ 0 w 574725"/>
              <a:gd name="T17" fmla="*/ 122795 h 655180"/>
              <a:gd name="T18" fmla="*/ 107306 w 574725"/>
              <a:gd name="T19" fmla="*/ 117894 h 655180"/>
              <a:gd name="T20" fmla="*/ 5004 w 574725"/>
              <a:gd name="T21" fmla="*/ 110939 h 655180"/>
              <a:gd name="T22" fmla="*/ 107306 w 574725"/>
              <a:gd name="T23" fmla="*/ 101262 h 655180"/>
              <a:gd name="T24" fmla="*/ 5004 w 574725"/>
              <a:gd name="T25" fmla="*/ 92186 h 655180"/>
              <a:gd name="T26" fmla="*/ 107306 w 574725"/>
              <a:gd name="T27" fmla="*/ 82510 h 655180"/>
              <a:gd name="T28" fmla="*/ 5004 w 574725"/>
              <a:gd name="T29" fmla="*/ 63250 h 655180"/>
              <a:gd name="T30" fmla="*/ 14342 w 574725"/>
              <a:gd name="T31" fmla="*/ 49237 h 655180"/>
              <a:gd name="T32" fmla="*/ 17097 w 574725"/>
              <a:gd name="T33" fmla="*/ 31846 h 655180"/>
              <a:gd name="T34" fmla="*/ 16277 w 574725"/>
              <a:gd name="T35" fmla="*/ 21550 h 655180"/>
              <a:gd name="T36" fmla="*/ 17464 w 574725"/>
              <a:gd name="T37" fmla="*/ 19156 h 655180"/>
              <a:gd name="T38" fmla="*/ 30187 w 574725"/>
              <a:gd name="T39" fmla="*/ 17827 h 655180"/>
              <a:gd name="T40" fmla="*/ 30581 w 574725"/>
              <a:gd name="T41" fmla="*/ 10389 h 655180"/>
              <a:gd name="T42" fmla="*/ 37365 w 574725"/>
              <a:gd name="T43" fmla="*/ 10004 h 655180"/>
              <a:gd name="T44" fmla="*/ 44867 w 574725"/>
              <a:gd name="T45" fmla="*/ 5733 h 655180"/>
              <a:gd name="T46" fmla="*/ 84618 w 574725"/>
              <a:gd name="T47" fmla="*/ 4980 h 655180"/>
              <a:gd name="T48" fmla="*/ 76864 w 574725"/>
              <a:gd name="T49" fmla="*/ 1222 h 655180"/>
              <a:gd name="T50" fmla="*/ 61416 w 574725"/>
              <a:gd name="T51" fmla="*/ 19 h 655180"/>
              <a:gd name="T52" fmla="*/ 107306 w 574725"/>
              <a:gd name="T53" fmla="*/ 110939 h 655180"/>
              <a:gd name="T54" fmla="*/ 102304 w 574725"/>
              <a:gd name="T55" fmla="*/ 117894 h 655180"/>
              <a:gd name="T56" fmla="*/ 107306 w 574725"/>
              <a:gd name="T57" fmla="*/ 110939 h 655180"/>
              <a:gd name="T58" fmla="*/ 102304 w 574725"/>
              <a:gd name="T59" fmla="*/ 92186 h 655180"/>
              <a:gd name="T60" fmla="*/ 107306 w 574725"/>
              <a:gd name="T61" fmla="*/ 101262 h 655180"/>
              <a:gd name="T62" fmla="*/ 30187 w 574725"/>
              <a:gd name="T63" fmla="*/ 17827 h 655180"/>
              <a:gd name="T64" fmla="*/ 20667 w 574725"/>
              <a:gd name="T65" fmla="*/ 82510 h 655180"/>
              <a:gd name="T66" fmla="*/ 30187 w 574725"/>
              <a:gd name="T67" fmla="*/ 17827 h 655180"/>
              <a:gd name="T68" fmla="*/ 31396 w 574725"/>
              <a:gd name="T69" fmla="*/ 10004 h 655180"/>
              <a:gd name="T70" fmla="*/ 51309 w 574725"/>
              <a:gd name="T71" fmla="*/ 82510 h 655180"/>
              <a:gd name="T72" fmla="*/ 56309 w 574725"/>
              <a:gd name="T73" fmla="*/ 40847 h 655180"/>
              <a:gd name="T74" fmla="*/ 53878 w 574725"/>
              <a:gd name="T75" fmla="*/ 35404 h 655180"/>
              <a:gd name="T76" fmla="*/ 89531 w 574725"/>
              <a:gd name="T77" fmla="*/ 9722 h 655180"/>
              <a:gd name="T78" fmla="*/ 77143 w 574725"/>
              <a:gd name="T79" fmla="*/ 9993 h 655180"/>
              <a:gd name="T80" fmla="*/ 77432 w 574725"/>
              <a:gd name="T81" fmla="*/ 82510 h 655180"/>
              <a:gd name="T82" fmla="*/ 86953 w 574725"/>
              <a:gd name="T83" fmla="*/ 16112 h 655180"/>
              <a:gd name="T84" fmla="*/ 93098 w 574725"/>
              <a:gd name="T85" fmla="*/ 13924 h 655180"/>
              <a:gd name="T86" fmla="*/ 89584 w 574725"/>
              <a:gd name="T87" fmla="*/ 9779 h 655180"/>
              <a:gd name="T88" fmla="*/ 94870 w 574725"/>
              <a:gd name="T89" fmla="*/ 16112 h 655180"/>
              <a:gd name="T90" fmla="*/ 89731 w 574725"/>
              <a:gd name="T91" fmla="*/ 18583 h 655180"/>
              <a:gd name="T92" fmla="*/ 89861 w 574725"/>
              <a:gd name="T93" fmla="*/ 29035 h 655180"/>
              <a:gd name="T94" fmla="*/ 89788 w 574725"/>
              <a:gd name="T95" fmla="*/ 34639 h 655180"/>
              <a:gd name="T96" fmla="*/ 94464 w 574725"/>
              <a:gd name="T97" fmla="*/ 50402 h 655180"/>
              <a:gd name="T98" fmla="*/ 102250 w 574725"/>
              <a:gd name="T99" fmla="*/ 63187 h 655180"/>
              <a:gd name="T100" fmla="*/ 107306 w 574725"/>
              <a:gd name="T101" fmla="*/ 82510 h 655180"/>
              <a:gd name="T102" fmla="*/ 105146 w 574725"/>
              <a:gd name="T103" fmla="*/ 59138 h 655180"/>
              <a:gd name="T104" fmla="*/ 99340 w 574725"/>
              <a:gd name="T105" fmla="*/ 51091 h 655180"/>
              <a:gd name="T106" fmla="*/ 95429 w 574725"/>
              <a:gd name="T107" fmla="*/ 33104 h 655180"/>
              <a:gd name="T108" fmla="*/ 96457 w 574725"/>
              <a:gd name="T109" fmla="*/ 22574 h 655180"/>
              <a:gd name="T110" fmla="*/ 94870 w 574725"/>
              <a:gd name="T111" fmla="*/ 16112 h 655180"/>
              <a:gd name="T112" fmla="*/ 52299 w 574725"/>
              <a:gd name="T113" fmla="*/ 4980 h 655180"/>
              <a:gd name="T114" fmla="*/ 57997 w 574725"/>
              <a:gd name="T115" fmla="*/ 5165 h 655180"/>
              <a:gd name="T116" fmla="*/ 71795 w 574725"/>
              <a:gd name="T117" fmla="*/ 7842 h 655180"/>
              <a:gd name="T118" fmla="*/ 59848 w 574725"/>
              <a:gd name="T119" fmla="*/ 35404 h 655180"/>
              <a:gd name="T120" fmla="*/ 89531 w 574725"/>
              <a:gd name="T121" fmla="*/ 9722 h 655180"/>
              <a:gd name="T122" fmla="*/ 86465 w 574725"/>
              <a:gd name="T123" fmla="*/ 6551 h 655180"/>
              <a:gd name="T124" fmla="*/ 84618 w 574725"/>
              <a:gd name="T125" fmla="*/ 4980 h 65518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74725" h="655180">
                <a:moveTo>
                  <a:pt x="287870" y="0"/>
                </a:moveTo>
                <a:lnTo>
                  <a:pt x="245622" y="2836"/>
                </a:lnTo>
                <a:lnTo>
                  <a:pt x="207192" y="10533"/>
                </a:lnTo>
                <a:lnTo>
                  <a:pt x="157033" y="28532"/>
                </a:lnTo>
                <a:lnTo>
                  <a:pt x="116307" y="50623"/>
                </a:lnTo>
                <a:lnTo>
                  <a:pt x="77550" y="79344"/>
                </a:lnTo>
                <a:lnTo>
                  <a:pt x="55770" y="100376"/>
                </a:lnTo>
                <a:lnTo>
                  <a:pt x="61537" y="115458"/>
                </a:lnTo>
                <a:lnTo>
                  <a:pt x="66089" y="128013"/>
                </a:lnTo>
                <a:lnTo>
                  <a:pt x="69442" y="138719"/>
                </a:lnTo>
                <a:lnTo>
                  <a:pt x="71615" y="148251"/>
                </a:lnTo>
                <a:lnTo>
                  <a:pt x="72626" y="157288"/>
                </a:lnTo>
                <a:lnTo>
                  <a:pt x="72492" y="166506"/>
                </a:lnTo>
                <a:lnTo>
                  <a:pt x="60864" y="218729"/>
                </a:lnTo>
                <a:lnTo>
                  <a:pt x="46257" y="259372"/>
                </a:lnTo>
                <a:lnTo>
                  <a:pt x="21784" y="301872"/>
                </a:lnTo>
                <a:lnTo>
                  <a:pt x="696" y="326025"/>
                </a:lnTo>
                <a:lnTo>
                  <a:pt x="0" y="655180"/>
                </a:lnTo>
                <a:lnTo>
                  <a:pt x="574725" y="655180"/>
                </a:lnTo>
                <a:lnTo>
                  <a:pt x="574725" y="629030"/>
                </a:lnTo>
                <a:lnTo>
                  <a:pt x="26796" y="629030"/>
                </a:lnTo>
                <a:lnTo>
                  <a:pt x="26796" y="591921"/>
                </a:lnTo>
                <a:lnTo>
                  <a:pt x="574725" y="591921"/>
                </a:lnTo>
                <a:lnTo>
                  <a:pt x="574725" y="540283"/>
                </a:lnTo>
                <a:lnTo>
                  <a:pt x="26796" y="540283"/>
                </a:lnTo>
                <a:lnTo>
                  <a:pt x="26796" y="491870"/>
                </a:lnTo>
                <a:lnTo>
                  <a:pt x="574725" y="491870"/>
                </a:lnTo>
                <a:lnTo>
                  <a:pt x="574725" y="440232"/>
                </a:lnTo>
                <a:lnTo>
                  <a:pt x="26796" y="440232"/>
                </a:lnTo>
                <a:lnTo>
                  <a:pt x="26796" y="337477"/>
                </a:lnTo>
                <a:lnTo>
                  <a:pt x="59531" y="306390"/>
                </a:lnTo>
                <a:lnTo>
                  <a:pt x="76816" y="262702"/>
                </a:lnTo>
                <a:lnTo>
                  <a:pt x="86138" y="224009"/>
                </a:lnTo>
                <a:lnTo>
                  <a:pt x="91571" y="169915"/>
                </a:lnTo>
                <a:lnTo>
                  <a:pt x="91431" y="154900"/>
                </a:lnTo>
                <a:lnTo>
                  <a:pt x="87178" y="114981"/>
                </a:lnTo>
                <a:lnTo>
                  <a:pt x="86323" y="110918"/>
                </a:lnTo>
                <a:lnTo>
                  <a:pt x="93536" y="102211"/>
                </a:lnTo>
                <a:lnTo>
                  <a:pt x="101588" y="95116"/>
                </a:lnTo>
                <a:lnTo>
                  <a:pt x="161683" y="95116"/>
                </a:lnTo>
                <a:lnTo>
                  <a:pt x="161683" y="56476"/>
                </a:lnTo>
                <a:lnTo>
                  <a:pt x="163791" y="55435"/>
                </a:lnTo>
                <a:lnTo>
                  <a:pt x="168147" y="53378"/>
                </a:lnTo>
                <a:lnTo>
                  <a:pt x="200125" y="53378"/>
                </a:lnTo>
                <a:lnTo>
                  <a:pt x="193390" y="43058"/>
                </a:lnTo>
                <a:lnTo>
                  <a:pt x="240298" y="30589"/>
                </a:lnTo>
                <a:lnTo>
                  <a:pt x="280109" y="26574"/>
                </a:lnTo>
                <a:lnTo>
                  <a:pt x="453208" y="26574"/>
                </a:lnTo>
                <a:lnTo>
                  <a:pt x="447103" y="22011"/>
                </a:lnTo>
                <a:lnTo>
                  <a:pt x="411675" y="6522"/>
                </a:lnTo>
                <a:lnTo>
                  <a:pt x="362326" y="815"/>
                </a:lnTo>
                <a:lnTo>
                  <a:pt x="328936" y="101"/>
                </a:lnTo>
                <a:lnTo>
                  <a:pt x="287870" y="0"/>
                </a:lnTo>
                <a:close/>
              </a:path>
              <a:path w="574725" h="655180">
                <a:moveTo>
                  <a:pt x="574725" y="591921"/>
                </a:moveTo>
                <a:lnTo>
                  <a:pt x="547928" y="591921"/>
                </a:lnTo>
                <a:lnTo>
                  <a:pt x="547928" y="629030"/>
                </a:lnTo>
                <a:lnTo>
                  <a:pt x="574725" y="629030"/>
                </a:lnTo>
                <a:lnTo>
                  <a:pt x="574725" y="591921"/>
                </a:lnTo>
                <a:close/>
              </a:path>
              <a:path w="574725" h="655180">
                <a:moveTo>
                  <a:pt x="574725" y="491870"/>
                </a:moveTo>
                <a:lnTo>
                  <a:pt x="547928" y="491870"/>
                </a:lnTo>
                <a:lnTo>
                  <a:pt x="547928" y="540283"/>
                </a:lnTo>
                <a:lnTo>
                  <a:pt x="574725" y="540283"/>
                </a:lnTo>
                <a:lnTo>
                  <a:pt x="574725" y="491870"/>
                </a:lnTo>
                <a:close/>
              </a:path>
              <a:path w="574725" h="655180">
                <a:moveTo>
                  <a:pt x="161683" y="95116"/>
                </a:moveTo>
                <a:lnTo>
                  <a:pt x="101588" y="95116"/>
                </a:lnTo>
                <a:lnTo>
                  <a:pt x="110693" y="440232"/>
                </a:lnTo>
                <a:lnTo>
                  <a:pt x="161683" y="440232"/>
                </a:lnTo>
                <a:lnTo>
                  <a:pt x="161683" y="95116"/>
                </a:lnTo>
                <a:close/>
              </a:path>
              <a:path w="574725" h="655180">
                <a:moveTo>
                  <a:pt x="200125" y="53378"/>
                </a:moveTo>
                <a:lnTo>
                  <a:pt x="168147" y="53378"/>
                </a:lnTo>
                <a:lnTo>
                  <a:pt x="274802" y="216814"/>
                </a:lnTo>
                <a:lnTo>
                  <a:pt x="274802" y="440232"/>
                </a:lnTo>
                <a:lnTo>
                  <a:pt x="301586" y="440232"/>
                </a:lnTo>
                <a:lnTo>
                  <a:pt x="301586" y="217944"/>
                </a:lnTo>
                <a:lnTo>
                  <a:pt x="320543" y="188899"/>
                </a:lnTo>
                <a:lnTo>
                  <a:pt x="288569" y="188899"/>
                </a:lnTo>
                <a:lnTo>
                  <a:pt x="200125" y="53378"/>
                </a:lnTo>
                <a:close/>
              </a:path>
              <a:path w="574725" h="655180">
                <a:moveTo>
                  <a:pt x="479514" y="51866"/>
                </a:moveTo>
                <a:lnTo>
                  <a:pt x="409981" y="51866"/>
                </a:lnTo>
                <a:lnTo>
                  <a:pt x="413169" y="53314"/>
                </a:lnTo>
                <a:lnTo>
                  <a:pt x="414718" y="54051"/>
                </a:lnTo>
                <a:lnTo>
                  <a:pt x="414718" y="440232"/>
                </a:lnTo>
                <a:lnTo>
                  <a:pt x="465709" y="440232"/>
                </a:lnTo>
                <a:lnTo>
                  <a:pt x="465709" y="85966"/>
                </a:lnTo>
                <a:lnTo>
                  <a:pt x="508118" y="85966"/>
                </a:lnTo>
                <a:lnTo>
                  <a:pt x="498622" y="74289"/>
                </a:lnTo>
                <a:lnTo>
                  <a:pt x="488860" y="62583"/>
                </a:lnTo>
                <a:lnTo>
                  <a:pt x="479801" y="52176"/>
                </a:lnTo>
                <a:lnTo>
                  <a:pt x="479514" y="51866"/>
                </a:lnTo>
                <a:close/>
              </a:path>
              <a:path w="574725" h="655180">
                <a:moveTo>
                  <a:pt x="508118" y="85966"/>
                </a:moveTo>
                <a:lnTo>
                  <a:pt x="465709" y="85966"/>
                </a:lnTo>
                <a:lnTo>
                  <a:pt x="480589" y="99148"/>
                </a:lnTo>
                <a:lnTo>
                  <a:pt x="488403" y="107342"/>
                </a:lnTo>
                <a:lnTo>
                  <a:pt x="481288" y="154920"/>
                </a:lnTo>
                <a:lnTo>
                  <a:pt x="480310" y="176627"/>
                </a:lnTo>
                <a:lnTo>
                  <a:pt x="480894" y="184817"/>
                </a:lnTo>
                <a:lnTo>
                  <a:pt x="491997" y="230742"/>
                </a:lnTo>
                <a:lnTo>
                  <a:pt x="505941" y="268921"/>
                </a:lnTo>
                <a:lnTo>
                  <a:pt x="528995" y="311723"/>
                </a:lnTo>
                <a:lnTo>
                  <a:pt x="547645" y="337131"/>
                </a:lnTo>
                <a:lnTo>
                  <a:pt x="547928" y="440232"/>
                </a:lnTo>
                <a:lnTo>
                  <a:pt x="574725" y="440232"/>
                </a:lnTo>
                <a:lnTo>
                  <a:pt x="574725" y="326593"/>
                </a:lnTo>
                <a:lnTo>
                  <a:pt x="563153" y="315533"/>
                </a:lnTo>
                <a:lnTo>
                  <a:pt x="553992" y="306390"/>
                </a:lnTo>
                <a:lnTo>
                  <a:pt x="532050" y="272599"/>
                </a:lnTo>
                <a:lnTo>
                  <a:pt x="518007" y="227964"/>
                </a:lnTo>
                <a:lnTo>
                  <a:pt x="511104" y="176627"/>
                </a:lnTo>
                <a:lnTo>
                  <a:pt x="511523" y="160445"/>
                </a:lnTo>
                <a:lnTo>
                  <a:pt x="516612" y="120447"/>
                </a:lnTo>
                <a:lnTo>
                  <a:pt x="520955" y="101906"/>
                </a:lnTo>
                <a:lnTo>
                  <a:pt x="508118" y="85966"/>
                </a:lnTo>
                <a:close/>
              </a:path>
              <a:path w="574725" h="655180">
                <a:moveTo>
                  <a:pt x="453208" y="26574"/>
                </a:moveTo>
                <a:lnTo>
                  <a:pt x="280109" y="26574"/>
                </a:lnTo>
                <a:lnTo>
                  <a:pt x="295896" y="26806"/>
                </a:lnTo>
                <a:lnTo>
                  <a:pt x="310629" y="27557"/>
                </a:lnTo>
                <a:lnTo>
                  <a:pt x="349321" y="32540"/>
                </a:lnTo>
                <a:lnTo>
                  <a:pt x="384530" y="41846"/>
                </a:lnTo>
                <a:lnTo>
                  <a:pt x="288569" y="188899"/>
                </a:lnTo>
                <a:lnTo>
                  <a:pt x="320543" y="188899"/>
                </a:lnTo>
                <a:lnTo>
                  <a:pt x="409981" y="51866"/>
                </a:lnTo>
                <a:lnTo>
                  <a:pt x="479514" y="51866"/>
                </a:lnTo>
                <a:lnTo>
                  <a:pt x="471271" y="42991"/>
                </a:lnTo>
                <a:lnTo>
                  <a:pt x="463094" y="34953"/>
                </a:lnTo>
                <a:lnTo>
                  <a:pt x="455097" y="27986"/>
                </a:lnTo>
                <a:lnTo>
                  <a:pt x="453208" y="26574"/>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GB"/>
          </a:p>
        </p:txBody>
      </p:sp>
      <p:sp>
        <p:nvSpPr>
          <p:cNvPr id="3189" name="object 41"/>
          <p:cNvSpPr>
            <a:spLocks/>
          </p:cNvSpPr>
          <p:nvPr/>
        </p:nvSpPr>
        <p:spPr bwMode="auto">
          <a:xfrm>
            <a:off x="914400" y="1331913"/>
            <a:ext cx="942975" cy="923925"/>
          </a:xfrm>
          <a:custGeom>
            <a:avLst/>
            <a:gdLst>
              <a:gd name="T0" fmla="*/ 82567 w 1134427"/>
              <a:gd name="T1" fmla="*/ 191438 h 1019441"/>
              <a:gd name="T2" fmla="*/ 0 w 1134427"/>
              <a:gd name="T3" fmla="*/ 191438 h 1019441"/>
              <a:gd name="T4" fmla="*/ 0 w 1134427"/>
              <a:gd name="T5" fmla="*/ 0 h 1019441"/>
              <a:gd name="T6" fmla="*/ 82567 w 1134427"/>
              <a:gd name="T7" fmla="*/ 0 h 1019441"/>
              <a:gd name="T8" fmla="*/ 82567 w 1134427"/>
              <a:gd name="T9" fmla="*/ 191438 h 10194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34427" h="1019441">
                <a:moveTo>
                  <a:pt x="1134427" y="1019441"/>
                </a:moveTo>
                <a:lnTo>
                  <a:pt x="0" y="1019441"/>
                </a:lnTo>
                <a:lnTo>
                  <a:pt x="0" y="0"/>
                </a:lnTo>
                <a:lnTo>
                  <a:pt x="1134427" y="0"/>
                </a:lnTo>
                <a:lnTo>
                  <a:pt x="1134427" y="1019441"/>
                </a:lnTo>
                <a:close/>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GB"/>
          </a:p>
        </p:txBody>
      </p:sp>
      <p:sp>
        <p:nvSpPr>
          <p:cNvPr id="3190" name="object 39"/>
          <p:cNvSpPr txBox="1">
            <a:spLocks noChangeArrowheads="1"/>
          </p:cNvSpPr>
          <p:nvPr/>
        </p:nvSpPr>
        <p:spPr bwMode="auto">
          <a:xfrm>
            <a:off x="1620838" y="1858963"/>
            <a:ext cx="269875" cy="201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900" b="1">
                <a:cs typeface="Arial" panose="020B0604020202020204" pitchFamily="34" charset="0"/>
              </a:rPr>
              <a:t>2</a:t>
            </a:r>
          </a:p>
          <a:p>
            <a:pPr>
              <a:lnSpc>
                <a:spcPts val="450"/>
              </a:lnSpc>
              <a:spcBef>
                <a:spcPts val="38"/>
              </a:spcBef>
              <a:buFontTx/>
              <a:buNone/>
            </a:pPr>
            <a:endParaRPr lang="en-US" altLang="en-US" sz="400"/>
          </a:p>
          <a:p>
            <a:pPr algn="r">
              <a:spcBef>
                <a:spcPct val="0"/>
              </a:spcBef>
              <a:buFontTx/>
              <a:buNone/>
            </a:pPr>
            <a:endParaRPr lang="en-US" altLang="en-US" sz="900">
              <a:cs typeface="Arial" panose="020B0604020202020204" pitchFamily="34" charset="0"/>
            </a:endParaRPr>
          </a:p>
        </p:txBody>
      </p:sp>
      <p:pic>
        <p:nvPicPr>
          <p:cNvPr id="3191" name="Image 6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73688" y="8596313"/>
            <a:ext cx="236537"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92" name="Image 7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54675" y="8596313"/>
            <a:ext cx="2603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93" name="Image 73"/>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959475" y="8591550"/>
            <a:ext cx="322263"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94" name="Image 74"/>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326188" y="8596313"/>
            <a:ext cx="285750"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95" name="Image 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065713" y="8589963"/>
            <a:ext cx="2667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96" name="Text Box 51"/>
          <p:cNvSpPr txBox="1">
            <a:spLocks noChangeArrowheads="1"/>
          </p:cNvSpPr>
          <p:nvPr/>
        </p:nvSpPr>
        <p:spPr bwMode="auto">
          <a:xfrm>
            <a:off x="3922713" y="9180513"/>
            <a:ext cx="2819400" cy="6746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buFontTx/>
              <a:buNone/>
            </a:pPr>
            <a:r>
              <a:rPr lang="en-GB" altLang="fr-FR" sz="900">
                <a:solidFill>
                  <a:srgbClr val="000000"/>
                </a:solidFill>
                <a:cs typeface="Times New Roman" panose="02020603050405020304" pitchFamily="18" charset="0"/>
              </a:rPr>
              <a:t>EU type examination carried out by : </a:t>
            </a:r>
            <a:r>
              <a:rPr lang="en-GB" altLang="fr-FR" sz="900" u="sng">
                <a:solidFill>
                  <a:srgbClr val="000000"/>
                </a:solidFill>
                <a:cs typeface="Times New Roman" panose="02020603050405020304" pitchFamily="18" charset="0"/>
              </a:rPr>
              <a:t>SATRA Technology Europe Ltd n°2777</a:t>
            </a:r>
          </a:p>
          <a:p>
            <a:pPr>
              <a:buFontTx/>
              <a:buNone/>
            </a:pPr>
            <a:r>
              <a:rPr lang="en-GB" altLang="fr-FR" sz="900"/>
              <a:t>Bracetown Business Park, Clonee, D15 YN2P, Ireland</a:t>
            </a:r>
            <a:endParaRPr lang="en-US" altLang="fr-FR" sz="900">
              <a:solidFill>
                <a:srgbClr val="000000"/>
              </a:solidFill>
              <a:cs typeface="Times New Roman" panose="02020603050405020304" pitchFamily="18" charset="0"/>
            </a:endParaRPr>
          </a:p>
        </p:txBody>
      </p:sp>
      <p:sp>
        <p:nvSpPr>
          <p:cNvPr id="3197" name="Text Box 52"/>
          <p:cNvSpPr txBox="1">
            <a:spLocks noChangeArrowheads="1"/>
          </p:cNvSpPr>
          <p:nvPr/>
        </p:nvSpPr>
        <p:spPr bwMode="auto">
          <a:xfrm>
            <a:off x="188913" y="9274175"/>
            <a:ext cx="3733800" cy="4762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0000"/>
              </a:lnSpc>
              <a:buFontTx/>
              <a:buNone/>
            </a:pPr>
            <a:r>
              <a:rPr lang="fr-FR" altLang="fr-FR" sz="900" u="sng"/>
              <a:t>Pour plus d’ information contacter :</a:t>
            </a:r>
          </a:p>
          <a:p>
            <a:pPr eaLnBrk="1" hangingPunct="1">
              <a:lnSpc>
                <a:spcPct val="80000"/>
              </a:lnSpc>
              <a:buFontTx/>
              <a:buNone/>
            </a:pPr>
            <a:r>
              <a:rPr lang="en-GB" altLang="fr-FR" sz="900">
                <a:solidFill>
                  <a:srgbClr val="000000"/>
                </a:solidFill>
                <a:cs typeface="Times New Roman" panose="02020603050405020304" pitchFamily="18" charset="0"/>
              </a:rPr>
              <a:t>WORLDWIDE EURO PROTECTION - </a:t>
            </a:r>
            <a:r>
              <a:rPr lang="fr-FR" altLang="fr-FR" sz="800"/>
              <a:t>555 route de la Dombes, 01700 Les Echets, MIRIBEL. France. **  h</a:t>
            </a:r>
            <a:r>
              <a:rPr lang="fr-FR" altLang="fr-FR" sz="800" u="sng">
                <a:hlinkClick r:id="rId12"/>
              </a:rPr>
              <a:t>ttps://wep.ovh/files/declaration_conformity/</a:t>
            </a:r>
            <a:endParaRPr lang="fr-FR" altLang="fr-FR" sz="800"/>
          </a:p>
        </p:txBody>
      </p:sp>
      <p:sp>
        <p:nvSpPr>
          <p:cNvPr id="3198" name="Text Box 296"/>
          <p:cNvSpPr txBox="1">
            <a:spLocks noChangeArrowheads="1"/>
          </p:cNvSpPr>
          <p:nvPr/>
        </p:nvSpPr>
        <p:spPr bwMode="auto">
          <a:xfrm>
            <a:off x="-31750" y="1873250"/>
            <a:ext cx="1014413"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700">
                <a:solidFill>
                  <a:srgbClr val="231F20"/>
                </a:solidFill>
                <a:cs typeface="Arial" panose="020B0604020202020204" pitchFamily="34" charset="0"/>
              </a:rPr>
              <a:t>EN ISO 13688:2013</a:t>
            </a:r>
          </a:p>
        </p:txBody>
      </p:sp>
      <p:pic>
        <p:nvPicPr>
          <p:cNvPr id="3199" name="Picture 3"/>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31763" y="1370013"/>
            <a:ext cx="6381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 name="Image 22" descr="Une image contenant clipart&#10;&#10;Description générée automatiquement"/>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268288" y="229439"/>
            <a:ext cx="2090886" cy="790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Rectangle 175">
            <a:extLst>
              <a:ext uri="{FF2B5EF4-FFF2-40B4-BE49-F238E27FC236}">
                <a16:creationId xmlns:a16="http://schemas.microsoft.com/office/drawing/2014/main" id="{0A958C9A-D54C-4F9F-B809-A2218E44129D}"/>
              </a:ext>
            </a:extLst>
          </p:cNvPr>
          <p:cNvSpPr>
            <a:spLocks noChangeArrowheads="1"/>
          </p:cNvSpPr>
          <p:nvPr/>
        </p:nvSpPr>
        <p:spPr bwMode="auto">
          <a:xfrm>
            <a:off x="258763" y="7354048"/>
            <a:ext cx="6366718" cy="2620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750" dirty="0"/>
              <a:t>2 : Orange fluo; </a:t>
            </a:r>
            <a:r>
              <a:rPr lang="fr-FR" altLang="fr-FR" sz="750" dirty="0">
                <a:solidFill>
                  <a:srgbClr val="000000"/>
                </a:solidFill>
                <a:cs typeface="Arial" panose="020B0604020202020204" pitchFamily="34" charset="0"/>
              </a:rPr>
              <a:t>Orange; Orange; </a:t>
            </a:r>
            <a:r>
              <a:rPr lang="fr-FR" altLang="fr-FR" sz="750" dirty="0" err="1">
                <a:solidFill>
                  <a:srgbClr val="000000"/>
                </a:solidFill>
                <a:cs typeface="Arial" panose="020B0604020202020204" pitchFamily="34" charset="0"/>
              </a:rPr>
              <a:t>Narancs</a:t>
            </a:r>
            <a:r>
              <a:rPr lang="fr-FR" altLang="fr-FR" sz="750" dirty="0"/>
              <a:t> ; </a:t>
            </a:r>
            <a:r>
              <a:rPr lang="fr-FR" altLang="fr-FR" sz="750" dirty="0" err="1">
                <a:solidFill>
                  <a:srgbClr val="000000"/>
                </a:solidFill>
                <a:cs typeface="Arial" panose="020B0604020202020204" pitchFamily="34" charset="0"/>
              </a:rPr>
              <a:t>Naranja</a:t>
            </a:r>
            <a:r>
              <a:rPr lang="fr-FR" altLang="fr-FR" sz="750" dirty="0">
                <a:solidFill>
                  <a:srgbClr val="000000"/>
                </a:solidFill>
                <a:cs typeface="Arial" panose="020B0604020202020204" pitchFamily="34" charset="0"/>
              </a:rPr>
              <a:t>; </a:t>
            </a:r>
            <a:r>
              <a:rPr lang="fr-FR" altLang="fr-FR" sz="750" dirty="0" err="1">
                <a:solidFill>
                  <a:srgbClr val="000000"/>
                </a:solidFill>
                <a:cs typeface="Arial" panose="020B0604020202020204" pitchFamily="34" charset="0"/>
              </a:rPr>
              <a:t>оранжево</a:t>
            </a:r>
            <a:r>
              <a:rPr lang="fr-FR" altLang="fr-FR" sz="750" dirty="0">
                <a:solidFill>
                  <a:srgbClr val="000000"/>
                </a:solidFill>
                <a:cs typeface="Arial" panose="020B0604020202020204" pitchFamily="34" charset="0"/>
              </a:rPr>
              <a:t>; </a:t>
            </a:r>
            <a:r>
              <a:rPr lang="fr-FR" altLang="fr-FR" sz="750" dirty="0" err="1">
                <a:solidFill>
                  <a:srgbClr val="000000"/>
                </a:solidFill>
                <a:cs typeface="Arial" panose="020B0604020202020204" pitchFamily="34" charset="0"/>
              </a:rPr>
              <a:t>laranja</a:t>
            </a:r>
            <a:r>
              <a:rPr lang="fr-FR" altLang="fr-FR" sz="750" dirty="0">
                <a:solidFill>
                  <a:srgbClr val="000000"/>
                </a:solidFill>
                <a:cs typeface="Arial" panose="020B0604020202020204" pitchFamily="34" charset="0"/>
              </a:rPr>
              <a:t>; </a:t>
            </a:r>
            <a:r>
              <a:rPr lang="fr-FR" altLang="fr-FR" sz="750" dirty="0" err="1">
                <a:solidFill>
                  <a:srgbClr val="000000"/>
                </a:solidFill>
                <a:cs typeface="Arial" panose="020B0604020202020204" pitchFamily="34" charset="0"/>
              </a:rPr>
              <a:t>oranje</a:t>
            </a:r>
            <a:r>
              <a:rPr lang="fr-FR" altLang="fr-FR" sz="750" dirty="0"/>
              <a:t>; </a:t>
            </a:r>
            <a:r>
              <a:rPr lang="fr-FR" altLang="fr-FR" sz="750" dirty="0">
                <a:solidFill>
                  <a:srgbClr val="000000"/>
                </a:solidFill>
                <a:cs typeface="Arial" panose="020B0604020202020204" pitchFamily="34" charset="0"/>
              </a:rPr>
              <a:t>orange; </a:t>
            </a:r>
            <a:r>
              <a:rPr lang="fr-FR" altLang="fr-FR" sz="750" dirty="0" err="1">
                <a:solidFill>
                  <a:srgbClr val="000000"/>
                </a:solidFill>
                <a:cs typeface="Arial" panose="020B0604020202020204" pitchFamily="34" charset="0"/>
              </a:rPr>
              <a:t>oranssi</a:t>
            </a:r>
            <a:r>
              <a:rPr lang="fr-FR" altLang="fr-FR" sz="750" dirty="0"/>
              <a:t>; </a:t>
            </a:r>
            <a:r>
              <a:rPr lang="fr-FR" altLang="fr-FR" sz="750" dirty="0" err="1">
                <a:solidFill>
                  <a:srgbClr val="000000"/>
                </a:solidFill>
                <a:cs typeface="Arial" panose="020B0604020202020204" pitchFamily="34" charset="0"/>
              </a:rPr>
              <a:t>pomarańczowy</a:t>
            </a:r>
            <a:r>
              <a:rPr lang="fr-FR" altLang="fr-FR" sz="750" dirty="0"/>
              <a:t> ; </a:t>
            </a:r>
            <a:r>
              <a:rPr lang="fr-FR" altLang="fr-FR" sz="750" dirty="0" err="1">
                <a:solidFill>
                  <a:srgbClr val="000000"/>
                </a:solidFill>
                <a:cs typeface="Arial" panose="020B0604020202020204" pitchFamily="34" charset="0"/>
              </a:rPr>
              <a:t>oranž</a:t>
            </a:r>
            <a:r>
              <a:rPr lang="fr-FR" altLang="fr-FR" sz="750" dirty="0"/>
              <a:t>; </a:t>
            </a:r>
            <a:r>
              <a:rPr lang="fr-FR" altLang="fr-FR" sz="750" dirty="0" err="1">
                <a:solidFill>
                  <a:srgbClr val="000000"/>
                </a:solidFill>
                <a:cs typeface="Arial" panose="020B0604020202020204" pitchFamily="34" charset="0"/>
              </a:rPr>
              <a:t>portocaliu</a:t>
            </a:r>
            <a:r>
              <a:rPr lang="fr-FR" altLang="fr-FR" sz="750" dirty="0">
                <a:solidFill>
                  <a:srgbClr val="000000"/>
                </a:solidFill>
                <a:cs typeface="Arial" panose="020B0604020202020204" pitchFamily="34" charset="0"/>
              </a:rPr>
              <a:t> ; </a:t>
            </a:r>
            <a:r>
              <a:rPr lang="fr-FR" altLang="fr-FR" sz="750" dirty="0" err="1">
                <a:solidFill>
                  <a:srgbClr val="000000"/>
                </a:solidFill>
                <a:cs typeface="Arial" panose="020B0604020202020204" pitchFamily="34" charset="0"/>
              </a:rPr>
              <a:t>oranžová</a:t>
            </a:r>
            <a:r>
              <a:rPr lang="fr-FR" altLang="fr-FR" sz="750" dirty="0"/>
              <a:t>; </a:t>
            </a:r>
            <a:r>
              <a:rPr lang="fr-FR" altLang="fr-FR" sz="750" dirty="0" err="1">
                <a:solidFill>
                  <a:srgbClr val="000000"/>
                </a:solidFill>
                <a:cs typeface="Arial" panose="020B0604020202020204" pitchFamily="34" charset="0"/>
              </a:rPr>
              <a:t>oranžová</a:t>
            </a:r>
            <a:r>
              <a:rPr lang="fr-FR" altLang="fr-FR" sz="750" dirty="0">
                <a:solidFill>
                  <a:srgbClr val="000000"/>
                </a:solidFill>
                <a:cs typeface="Arial" panose="020B0604020202020204" pitchFamily="34" charset="0"/>
              </a:rPr>
              <a:t> ; </a:t>
            </a:r>
            <a:r>
              <a:rPr lang="fr-FR" altLang="fr-FR" sz="750" dirty="0" err="1">
                <a:solidFill>
                  <a:srgbClr val="000000"/>
                </a:solidFill>
                <a:cs typeface="Arial" panose="020B0604020202020204" pitchFamily="34" charset="0"/>
              </a:rPr>
              <a:t>oranžna</a:t>
            </a:r>
            <a:r>
              <a:rPr lang="fr-FR" altLang="fr-FR" sz="750" dirty="0"/>
              <a:t> ; </a:t>
            </a:r>
            <a:r>
              <a:rPr lang="fr-FR" altLang="fr-FR" sz="750" dirty="0">
                <a:solidFill>
                  <a:srgbClr val="000000"/>
                </a:solidFill>
                <a:cs typeface="Arial" panose="020B0604020202020204" pitchFamily="34" charset="0"/>
              </a:rPr>
              <a:t>π</a:t>
            </a:r>
            <a:r>
              <a:rPr lang="fr-FR" altLang="fr-FR" sz="750" dirty="0" err="1">
                <a:solidFill>
                  <a:srgbClr val="000000"/>
                </a:solidFill>
                <a:cs typeface="Arial" panose="020B0604020202020204" pitchFamily="34" charset="0"/>
              </a:rPr>
              <a:t>ορτοκ</a:t>
            </a:r>
            <a:r>
              <a:rPr lang="fr-FR" altLang="fr-FR" sz="750" dirty="0">
                <a:solidFill>
                  <a:srgbClr val="000000"/>
                </a:solidFill>
                <a:cs typeface="Arial" panose="020B0604020202020204" pitchFamily="34" charset="0"/>
              </a:rPr>
              <a:t>αλί</a:t>
            </a:r>
            <a:r>
              <a:rPr lang="fr-FR" altLang="fr-FR" sz="750" dirty="0"/>
              <a:t> ; </a:t>
            </a:r>
            <a:r>
              <a:rPr lang="ar-SA" altLang="fr-FR" sz="750" dirty="0">
                <a:solidFill>
                  <a:srgbClr val="000000"/>
                </a:solidFill>
                <a:cs typeface="Arial" panose="020B0604020202020204" pitchFamily="34" charset="0"/>
              </a:rPr>
              <a:t>لأسود</a:t>
            </a:r>
            <a:r>
              <a:rPr lang="fr-FR" altLang="fr-FR" sz="750" dirty="0">
                <a:solidFill>
                  <a:srgbClr val="000000"/>
                </a:solidFill>
                <a:cs typeface="Arial" panose="020B0604020202020204" pitchFamily="34" charset="0"/>
              </a:rPr>
              <a:t>; </a:t>
            </a:r>
            <a:r>
              <a:rPr lang="fr-FR" altLang="fr-FR" sz="750" dirty="0" err="1">
                <a:solidFill>
                  <a:srgbClr val="000000"/>
                </a:solidFill>
                <a:cs typeface="Arial" panose="020B0604020202020204" pitchFamily="34" charset="0"/>
              </a:rPr>
              <a:t>желтый</a:t>
            </a:r>
            <a:endParaRPr lang="fr-FR" altLang="fr-FR" sz="75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4"/>
          <p:cNvSpPr>
            <a:spLocks noChangeArrowheads="1"/>
          </p:cNvSpPr>
          <p:nvPr/>
        </p:nvSpPr>
        <p:spPr bwMode="auto">
          <a:xfrm>
            <a:off x="115888" y="57150"/>
            <a:ext cx="6626225" cy="10969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s-ES" altLang="fr-FR" sz="700">
                <a:solidFill>
                  <a:srgbClr val="000000"/>
                </a:solidFill>
                <a:ea typeface="Calibri" panose="020F0502020204030204" pitchFamily="34" charset="0"/>
                <a:cs typeface="Times New Roman" panose="02020603050405020304" pitchFamily="18" charset="0"/>
              </a:rPr>
              <a:t>Materias : </a:t>
            </a:r>
            <a:r>
              <a:rPr lang="es-ES" altLang="fr-FR" sz="700">
                <a:ea typeface="Calibri" panose="020F0502020204030204" pitchFamily="34" charset="0"/>
                <a:cs typeface="Times New Roman" panose="02020603050405020304" pitchFamily="18" charset="0"/>
              </a:rPr>
              <a:t>100% poliéster</a:t>
            </a:r>
            <a:r>
              <a:rPr lang="es-ES" altLang="fr-FR" sz="700">
                <a:solidFill>
                  <a:srgbClr val="000000"/>
                </a:solidFill>
                <a:ea typeface="Calibri" panose="020F0502020204030204" pitchFamily="34" charset="0"/>
                <a:cs typeface="Times New Roman" panose="02020603050405020304" pitchFamily="18" charset="0"/>
              </a:rPr>
              <a:t> </a:t>
            </a:r>
          </a:p>
          <a:p>
            <a:pPr algn="just" eaLnBrk="1" hangingPunct="1">
              <a:spcBef>
                <a:spcPct val="0"/>
              </a:spcBef>
              <a:buFontTx/>
              <a:buNone/>
            </a:pPr>
            <a:r>
              <a:rPr lang="es-ES" altLang="fr-FR" sz="700">
                <a:solidFill>
                  <a:srgbClr val="000000"/>
                </a:solidFill>
                <a:ea typeface="Calibri" panose="020F0502020204030204" pitchFamily="34" charset="0"/>
                <a:cs typeface="Times New Roman" panose="02020603050405020304" pitchFamily="18" charset="0"/>
              </a:rPr>
              <a:t>Restricciones de uso: Esta prenda es de alta visibilidad. Siempre debe de ser llevada cerrada y no recubierta por otras prendas. Con el fin de </a:t>
            </a:r>
          </a:p>
          <a:p>
            <a:pPr algn="just" eaLnBrk="1" hangingPunct="1">
              <a:spcBef>
                <a:spcPct val="0"/>
              </a:spcBef>
              <a:buFontTx/>
              <a:buNone/>
            </a:pPr>
            <a:r>
              <a:rPr lang="es-ES" altLang="fr-FR" sz="700">
                <a:solidFill>
                  <a:srgbClr val="000000"/>
                </a:solidFill>
                <a:ea typeface="Calibri" panose="020F0502020204030204" pitchFamily="34" charset="0"/>
                <a:cs typeface="Times New Roman" panose="02020603050405020304" pitchFamily="18" charset="0"/>
              </a:rPr>
              <a:t>asegurar una visibilidad óptima, la prenda debe de ser limpia y se debe de comparar con una prenda nueva cada año. Almacenamiento y transporte: siempre almacenar en un lugar limpio y seco. NO almacenar en un lugar donde la prenda podría ser expuesta directamente a la luz del sol. Esta prenda debe transportarse tal como se entrego por el fabricante. REPARACION – Si el producto esta dañado, no podrá proporcionar el nivel máximo de protección, por eso debe de ser reparado o sustituido de inmediato. Nunca usar un producto dañado. La reparación de este producto se tolera  solo si no afecta los niveles de eficiencia de la prenda. En caso de duda, contactar el fabricante antes de intentar reparar el producto. Contactar su prestador de residuos para la eliminación adecuada de la prenda. El número máximo de ciclos de limpieza indicado no es el único factor relacionado con la duración de la prenda. Su duración depende también de su utilización, su mantenimiento, las condiciones de almacenamiento, etc. </a:t>
            </a:r>
            <a:r>
              <a:rPr lang="it-IT" altLang="en-US" sz="700">
                <a:ea typeface="Calibri" panose="020F0502020204030204" pitchFamily="34" charset="0"/>
                <a:cs typeface="Times New Roman" panose="02020603050405020304" pitchFamily="18" charset="0"/>
              </a:rPr>
              <a:t>El marcado CE de este equipo significa que se han cumplido todas las especificaciones de la normativa europea 2016/425. </a:t>
            </a:r>
            <a:r>
              <a:rPr lang="es-ES" altLang="fr-FR" sz="700">
                <a:solidFill>
                  <a:srgbClr val="000000"/>
                </a:solidFill>
                <a:ea typeface="Calibri" panose="020F0502020204030204" pitchFamily="34" charset="0"/>
                <a:cs typeface="Times New Roman" panose="02020603050405020304" pitchFamily="18" charset="0"/>
              </a:rPr>
              <a:t>La declaración de conformidad está disponible en el sitio web: vea**</a:t>
            </a:r>
            <a:endParaRPr lang="fr-FR" altLang="fr-FR" sz="700">
              <a:solidFill>
                <a:srgbClr val="FF0000"/>
              </a:solidFill>
              <a:ea typeface="Calibri" panose="020F0502020204030204" pitchFamily="34" charset="0"/>
              <a:cs typeface="Times New Roman" panose="02020603050405020304" pitchFamily="18" charset="0"/>
            </a:endParaRPr>
          </a:p>
        </p:txBody>
      </p:sp>
      <p:sp>
        <p:nvSpPr>
          <p:cNvPr id="4099" name="Text Box 17"/>
          <p:cNvSpPr txBox="1">
            <a:spLocks noChangeArrowheads="1"/>
          </p:cNvSpPr>
          <p:nvPr/>
        </p:nvSpPr>
        <p:spPr bwMode="auto">
          <a:xfrm>
            <a:off x="6496050" y="57150"/>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 rIns="36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spcAft>
                <a:spcPts val="1000"/>
              </a:spcAft>
              <a:buFontTx/>
              <a:buNone/>
            </a:pPr>
            <a:r>
              <a:rPr lang="fr-FR" altLang="fr-FR" sz="800" b="1">
                <a:solidFill>
                  <a:srgbClr val="FFFFFF"/>
                </a:solidFill>
                <a:latin typeface="Arial Narrow" panose="020B0606020202030204" pitchFamily="34" charset="0"/>
              </a:rPr>
              <a:t>ES</a:t>
            </a:r>
            <a:endParaRPr lang="fr-FR" altLang="fr-FR" sz="1800"/>
          </a:p>
        </p:txBody>
      </p:sp>
      <p:sp>
        <p:nvSpPr>
          <p:cNvPr id="4100" name="Rectangle 18"/>
          <p:cNvSpPr>
            <a:spLocks noChangeArrowheads="1"/>
          </p:cNvSpPr>
          <p:nvPr/>
        </p:nvSpPr>
        <p:spPr bwMode="auto">
          <a:xfrm>
            <a:off x="115888" y="1157288"/>
            <a:ext cx="6626225" cy="11731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материал</a:t>
            </a:r>
            <a:r>
              <a:rPr lang="fr-FR" altLang="fr-FR" sz="700">
                <a:solidFill>
                  <a:srgbClr val="000000"/>
                </a:solidFill>
                <a:ea typeface="Calibri" panose="020F0502020204030204" pitchFamily="34" charset="0"/>
                <a:cs typeface="Times New Roman" panose="02020603050405020304" pitchFamily="18" charset="0"/>
              </a:rPr>
              <a:t> : </a:t>
            </a:r>
            <a:r>
              <a:rPr lang="fr-FR" altLang="fr-FR" sz="700"/>
              <a:t>100</a:t>
            </a:r>
            <a:r>
              <a:rPr lang="bg-BG" altLang="fr-FR" sz="700"/>
              <a:t>% полиестер</a:t>
            </a:r>
            <a:endParaRPr lang="fr-FR" altLang="fr-FR" sz="700"/>
          </a:p>
          <a:p>
            <a:pPr algn="just" eaLnBrk="1" hangingPunct="1">
              <a:spcBef>
                <a:spcPct val="0"/>
              </a:spcBef>
              <a:buFontTx/>
              <a:buNone/>
            </a:pPr>
            <a:r>
              <a:rPr lang="ru-RU" altLang="fr-FR" sz="700">
                <a:solidFill>
                  <a:srgbClr val="000000"/>
                </a:solidFill>
                <a:ea typeface="Calibri" panose="020F0502020204030204" pitchFamily="34" charset="0"/>
                <a:cs typeface="Calibri" panose="020F0502020204030204" pitchFamily="34" charset="0"/>
              </a:rPr>
              <a:t>Ограничения при употреба: Това е дреха за осигуряване на голяма видимост.</a:t>
            </a:r>
            <a:r>
              <a:rPr lang="fr-FR" altLang="fr-FR" sz="700">
                <a:solidFill>
                  <a:srgbClr val="000000"/>
                </a:solidFill>
                <a:ea typeface="Calibri" panose="020F0502020204030204" pitchFamily="34" charset="0"/>
                <a:cs typeface="Calibri" panose="020F0502020204030204" pitchFamily="34" charset="0"/>
              </a:rPr>
              <a:t> </a:t>
            </a:r>
            <a:r>
              <a:rPr lang="ru-RU" altLang="fr-FR" sz="700">
                <a:solidFill>
                  <a:srgbClr val="000000"/>
                </a:solidFill>
                <a:ea typeface="Calibri" panose="020F0502020204030204" pitchFamily="34" charset="0"/>
                <a:cs typeface="Calibri" panose="020F0502020204030204" pitchFamily="34" charset="0"/>
              </a:rPr>
              <a:t>Дрехата винаги трябва да се носи затворена и да не бъде покрита от </a:t>
            </a:r>
            <a:endParaRPr lang="fr-FR" altLang="fr-FR" sz="700">
              <a:solidFill>
                <a:srgbClr val="000000"/>
              </a:solidFill>
              <a:ea typeface="Calibri" panose="020F0502020204030204" pitchFamily="34" charset="0"/>
              <a:cs typeface="Calibri" panose="020F0502020204030204" pitchFamily="34" charset="0"/>
            </a:endParaRPr>
          </a:p>
          <a:p>
            <a:pPr algn="just" eaLnBrk="1" hangingPunct="1">
              <a:spcBef>
                <a:spcPct val="0"/>
              </a:spcBef>
              <a:buFontTx/>
              <a:buNone/>
            </a:pPr>
            <a:r>
              <a:rPr lang="ru-RU" altLang="fr-FR" sz="700">
                <a:solidFill>
                  <a:srgbClr val="000000"/>
                </a:solidFill>
                <a:ea typeface="Calibri" panose="020F0502020204030204" pitchFamily="34" charset="0"/>
                <a:cs typeface="Calibri" panose="020F0502020204030204" pitchFamily="34" charset="0"/>
              </a:rPr>
              <a:t>други дрехи. С цел да се осигури оптимална видимост, дрехата трябва да бъде чиста и всяка година да се прави сравнение с нова дреха.</a:t>
            </a:r>
            <a:r>
              <a:rPr lang="fr-FR" altLang="fr-FR" sz="700">
                <a:solidFill>
                  <a:srgbClr val="000000"/>
                </a:solidFill>
                <a:ea typeface="Calibri" panose="020F0502020204030204" pitchFamily="34" charset="0"/>
                <a:cs typeface="Calibri" panose="020F0502020204030204" pitchFamily="34" charset="0"/>
              </a:rPr>
              <a:t> </a:t>
            </a:r>
            <a:r>
              <a:rPr lang="ru-RU" altLang="fr-FR" sz="700">
                <a:solidFill>
                  <a:srgbClr val="000000"/>
                </a:solidFill>
                <a:ea typeface="Calibri" panose="020F0502020204030204" pitchFamily="34" charset="0"/>
                <a:cs typeface="Calibri" panose="020F0502020204030204" pitchFamily="34" charset="0"/>
              </a:rPr>
              <a:t>Съхранение и транспорт: Съхранявайте винаги на чисто и сухо място.</a:t>
            </a:r>
            <a:r>
              <a:rPr lang="fr-FR" altLang="fr-FR" sz="700">
                <a:solidFill>
                  <a:srgbClr val="000000"/>
                </a:solidFill>
                <a:ea typeface="Calibri" panose="020F0502020204030204" pitchFamily="34" charset="0"/>
                <a:cs typeface="Calibri" panose="020F0502020204030204" pitchFamily="34" charset="0"/>
              </a:rPr>
              <a:t> </a:t>
            </a:r>
            <a:r>
              <a:rPr lang="ru-RU" altLang="fr-FR" sz="700">
                <a:solidFill>
                  <a:srgbClr val="000000"/>
                </a:solidFill>
                <a:ea typeface="Calibri" panose="020F0502020204030204" pitchFamily="34" charset="0"/>
                <a:cs typeface="Calibri" panose="020F0502020204030204" pitchFamily="34" charset="0"/>
              </a:rPr>
              <a:t>НЕ СКЛАДИРАЙТЕ НА МЯСТО, където дрехата може да бъде изложена пряко на слънчева светлина.</a:t>
            </a:r>
            <a:r>
              <a:rPr lang="fr-FR" altLang="fr-FR" sz="700">
                <a:solidFill>
                  <a:srgbClr val="000000"/>
                </a:solidFill>
                <a:ea typeface="Calibri" panose="020F0502020204030204" pitchFamily="34" charset="0"/>
                <a:cs typeface="Calibri" panose="020F0502020204030204" pitchFamily="34" charset="0"/>
              </a:rPr>
              <a:t> </a:t>
            </a:r>
            <a:r>
              <a:rPr lang="ru-RU" altLang="fr-FR" sz="700">
                <a:solidFill>
                  <a:srgbClr val="000000"/>
                </a:solidFill>
                <a:ea typeface="Calibri" panose="020F0502020204030204" pitchFamily="34" charset="0"/>
                <a:cs typeface="Calibri" panose="020F0502020204030204" pitchFamily="34" charset="0"/>
              </a:rPr>
              <a:t>Това облекло трябва да се транспо</a:t>
            </a:r>
            <a:r>
              <a:rPr lang="bg-BG" altLang="fr-FR" sz="700">
                <a:solidFill>
                  <a:srgbClr val="000000"/>
                </a:solidFill>
                <a:ea typeface="Calibri" panose="020F0502020204030204" pitchFamily="34" charset="0"/>
                <a:cs typeface="Calibri" panose="020F0502020204030204" pitchFamily="34" charset="0"/>
              </a:rPr>
              <a:t>р</a:t>
            </a:r>
            <a:r>
              <a:rPr lang="ru-RU" altLang="fr-FR" sz="700">
                <a:solidFill>
                  <a:srgbClr val="000000"/>
                </a:solidFill>
                <a:ea typeface="Calibri" panose="020F0502020204030204" pitchFamily="34" charset="0"/>
                <a:cs typeface="Calibri" panose="020F0502020204030204" pitchFamily="34" charset="0"/>
              </a:rPr>
              <a:t>ти</a:t>
            </a:r>
            <a:r>
              <a:rPr lang="bg-BG" altLang="fr-FR" sz="700">
                <a:solidFill>
                  <a:srgbClr val="000000"/>
                </a:solidFill>
                <a:ea typeface="Calibri" panose="020F0502020204030204" pitchFamily="34" charset="0"/>
                <a:cs typeface="Calibri" panose="020F0502020204030204" pitchFamily="34" charset="0"/>
              </a:rPr>
              <a:t>р</a:t>
            </a:r>
            <a:r>
              <a:rPr lang="ru-RU" altLang="fr-FR" sz="700">
                <a:solidFill>
                  <a:srgbClr val="000000"/>
                </a:solidFill>
                <a:ea typeface="Calibri" panose="020F0502020204030204" pitchFamily="34" charset="0"/>
                <a:cs typeface="Calibri" panose="020F0502020204030204" pitchFamily="34" charset="0"/>
              </a:rPr>
              <a:t>а така както е било дост</a:t>
            </a:r>
            <a:r>
              <a:rPr lang="bg-BG" altLang="fr-FR" sz="700">
                <a:solidFill>
                  <a:srgbClr val="000000"/>
                </a:solidFill>
                <a:ea typeface="Calibri" panose="020F0502020204030204" pitchFamily="34" charset="0"/>
                <a:cs typeface="Calibri" panose="020F0502020204030204" pitchFamily="34" charset="0"/>
              </a:rPr>
              <a:t>а</a:t>
            </a:r>
            <a:r>
              <a:rPr lang="ru-RU" altLang="fr-FR" sz="700">
                <a:solidFill>
                  <a:srgbClr val="000000"/>
                </a:solidFill>
                <a:ea typeface="Calibri" panose="020F0502020204030204" pitchFamily="34" charset="0"/>
                <a:cs typeface="Calibri" panose="020F0502020204030204" pitchFamily="34" charset="0"/>
              </a:rPr>
              <a:t>вено от производителя.</a:t>
            </a:r>
            <a:r>
              <a:rPr lang="fr-FR" altLang="fr-FR" sz="700">
                <a:solidFill>
                  <a:srgbClr val="000000"/>
                </a:solidFill>
                <a:ea typeface="Calibri" panose="020F0502020204030204" pitchFamily="34" charset="0"/>
                <a:cs typeface="Calibri" panose="020F0502020204030204" pitchFamily="34" charset="0"/>
              </a:rPr>
              <a:t> </a:t>
            </a:r>
            <a:r>
              <a:rPr lang="ru-RU" altLang="fr-FR" sz="700">
                <a:solidFill>
                  <a:srgbClr val="000000"/>
                </a:solidFill>
                <a:ea typeface="Calibri" panose="020F0502020204030204" pitchFamily="34" charset="0"/>
                <a:cs typeface="Calibri" panose="020F0502020204030204" pitchFamily="34" charset="0"/>
              </a:rPr>
              <a:t>ПОПРАВКА – Ако продуктът е повреден, той няма да може да осигури максимално ниво на защита и поради тази причина трябва да бъде незабавно поправен или сменен.</a:t>
            </a:r>
            <a:r>
              <a:rPr lang="fr-FR" altLang="fr-FR" sz="700">
                <a:solidFill>
                  <a:srgbClr val="000000"/>
                </a:solidFill>
                <a:ea typeface="Calibri" panose="020F0502020204030204" pitchFamily="34" charset="0"/>
                <a:cs typeface="Calibri" panose="020F0502020204030204" pitchFamily="34" charset="0"/>
              </a:rPr>
              <a:t> </a:t>
            </a:r>
            <a:r>
              <a:rPr lang="ru-RU" altLang="fr-FR" sz="700">
                <a:solidFill>
                  <a:srgbClr val="000000"/>
                </a:solidFill>
                <a:ea typeface="Calibri" panose="020F0502020204030204" pitchFamily="34" charset="0"/>
                <a:cs typeface="Calibri" panose="020F0502020204030204" pitchFamily="34" charset="0"/>
              </a:rPr>
              <a:t>Никога не използвайте повреден продукт.</a:t>
            </a:r>
            <a:r>
              <a:rPr lang="fr-FR" altLang="fr-FR" sz="700">
                <a:solidFill>
                  <a:srgbClr val="000000"/>
                </a:solidFill>
                <a:ea typeface="Calibri" panose="020F0502020204030204" pitchFamily="34" charset="0"/>
                <a:cs typeface="Calibri" panose="020F0502020204030204" pitchFamily="34" charset="0"/>
              </a:rPr>
              <a:t> </a:t>
            </a:r>
            <a:r>
              <a:rPr lang="ru-RU" altLang="fr-FR" sz="700">
                <a:solidFill>
                  <a:srgbClr val="000000"/>
                </a:solidFill>
                <a:ea typeface="Calibri" panose="020F0502020204030204" pitchFamily="34" charset="0"/>
                <a:cs typeface="Calibri" panose="020F0502020204030204" pitchFamily="34" charset="0"/>
              </a:rPr>
              <a:t>Поправката на този продукт се толерира единствено в случай, че изискванията към продукта не са засегнати.</a:t>
            </a:r>
            <a:r>
              <a:rPr lang="fr-FR" altLang="fr-FR" sz="700">
                <a:solidFill>
                  <a:srgbClr val="000000"/>
                </a:solidFill>
                <a:ea typeface="Calibri" panose="020F0502020204030204" pitchFamily="34" charset="0"/>
                <a:cs typeface="Calibri" panose="020F0502020204030204" pitchFamily="34" charset="0"/>
              </a:rPr>
              <a:t> </a:t>
            </a:r>
            <a:r>
              <a:rPr lang="ru-RU" altLang="fr-FR" sz="700">
                <a:solidFill>
                  <a:srgbClr val="000000"/>
                </a:solidFill>
                <a:ea typeface="Calibri" panose="020F0502020204030204" pitchFamily="34" charset="0"/>
                <a:cs typeface="Calibri" panose="020F0502020204030204" pitchFamily="34" charset="0"/>
              </a:rPr>
              <a:t>Ако продължавате да имате съмнение, свържете се с производителя преди да се опитате да поправите продукта.</a:t>
            </a:r>
            <a:r>
              <a:rPr lang="fr-FR" altLang="fr-FR" sz="700">
                <a:solidFill>
                  <a:srgbClr val="000000"/>
                </a:solidFill>
                <a:ea typeface="Calibri" panose="020F0502020204030204" pitchFamily="34" charset="0"/>
                <a:cs typeface="Calibri" panose="020F0502020204030204" pitchFamily="34" charset="0"/>
              </a:rPr>
              <a:t> </a:t>
            </a:r>
            <a:r>
              <a:rPr lang="ru-RU" altLang="fr-FR" sz="700">
                <a:solidFill>
                  <a:srgbClr val="000000"/>
                </a:solidFill>
                <a:ea typeface="Calibri" panose="020F0502020204030204" pitchFamily="34" charset="0"/>
                <a:cs typeface="Calibri" panose="020F0502020204030204" pitchFamily="34" charset="0"/>
              </a:rPr>
              <a:t>Свържете се със специализираното предприятие за отпадъци за подходящо премахване на дрехата.</a:t>
            </a:r>
            <a:r>
              <a:rPr lang="fr-FR" altLang="fr-FR" sz="700">
                <a:solidFill>
                  <a:srgbClr val="000000"/>
                </a:solidFill>
                <a:ea typeface="Calibri" panose="020F0502020204030204" pitchFamily="34" charset="0"/>
                <a:cs typeface="Calibri" panose="020F0502020204030204" pitchFamily="34" charset="0"/>
              </a:rPr>
              <a:t> </a:t>
            </a:r>
            <a:r>
              <a:rPr lang="ru-RU" altLang="fr-FR" sz="700">
                <a:solidFill>
                  <a:srgbClr val="000000"/>
                </a:solidFill>
                <a:ea typeface="Calibri" panose="020F0502020204030204" pitchFamily="34" charset="0"/>
                <a:cs typeface="Calibri" panose="020F0502020204030204" pitchFamily="34" charset="0"/>
              </a:rPr>
              <a:t>Посоченият максимален брой цикли на почистване не е единственият фактор, свързан с жизнения цикъл на дрехата. Жизненият цикъл зависи и от употребата, грижата, съхранението и др.</a:t>
            </a:r>
            <a:r>
              <a:rPr lang="fr-FR" altLang="fr-FR" sz="700">
                <a:solidFill>
                  <a:srgbClr val="000000"/>
                </a:solidFill>
                <a:ea typeface="Calibri" panose="020F0502020204030204" pitchFamily="34" charset="0"/>
                <a:cs typeface="Calibri" panose="020F0502020204030204" pitchFamily="34" charset="0"/>
              </a:rPr>
              <a:t> </a:t>
            </a:r>
            <a:r>
              <a:rPr lang="ru-RU" altLang="fr-FR" sz="700">
                <a:solidFill>
                  <a:srgbClr val="000000"/>
                </a:solidFill>
                <a:ea typeface="Calibri" panose="020F0502020204030204" pitchFamily="34" charset="0"/>
                <a:cs typeface="Calibri" panose="020F0502020204030204" pitchFamily="34" charset="0"/>
              </a:rPr>
              <a:t>CE маркировката, поставена на това оборудване, означава, че всички спецификации на европейски Регламент 2016/425 са спазени</a:t>
            </a:r>
            <a:r>
              <a:rPr lang="fr-FR" altLang="fr-FR" sz="700">
                <a:solidFill>
                  <a:srgbClr val="000000"/>
                </a:solidFill>
                <a:ea typeface="Calibri" panose="020F0502020204030204" pitchFamily="34" charset="0"/>
                <a:cs typeface="Calibri" panose="020F0502020204030204" pitchFamily="34" charset="0"/>
              </a:rPr>
              <a:t>.</a:t>
            </a:r>
            <a:r>
              <a:rPr lang="ru-RU" altLang="fr-FR" sz="700">
                <a:solidFill>
                  <a:srgbClr val="000000"/>
                </a:solidFill>
                <a:ea typeface="Calibri" panose="020F0502020204030204" pitchFamily="34" charset="0"/>
                <a:cs typeface="Calibri" panose="020F0502020204030204" pitchFamily="34" charset="0"/>
              </a:rPr>
              <a:t> Декларацията за съответствие е достъпна на уеб сайта: вижте **.</a:t>
            </a:r>
            <a:r>
              <a:rPr lang="fr-FR" altLang="fr-FR" sz="700">
                <a:solidFill>
                  <a:srgbClr val="000000"/>
                </a:solidFill>
                <a:ea typeface="Calibri" panose="020F0502020204030204" pitchFamily="34" charset="0"/>
                <a:cs typeface="Calibri" panose="020F0502020204030204" pitchFamily="34" charset="0"/>
              </a:rPr>
              <a:t> </a:t>
            </a:r>
            <a:r>
              <a:rPr lang="ru-RU" altLang="fr-FR" sz="700">
                <a:solidFill>
                  <a:srgbClr val="000000"/>
                </a:solidFill>
                <a:ea typeface="Calibri" panose="020F0502020204030204" pitchFamily="34" charset="0"/>
                <a:cs typeface="Calibri" panose="020F0502020204030204" pitchFamily="34" charset="0"/>
              </a:rPr>
              <a:t>	</a:t>
            </a:r>
            <a:r>
              <a:rPr lang="fr-FR" altLang="fr-FR" sz="700">
                <a:solidFill>
                  <a:srgbClr val="000000"/>
                </a:solidFill>
                <a:ea typeface="Calibri" panose="020F0502020204030204" pitchFamily="34" charset="0"/>
                <a:cs typeface="Calibri" panose="020F0502020204030204" pitchFamily="34" charset="0"/>
              </a:rPr>
              <a:t> </a:t>
            </a:r>
            <a:r>
              <a:rPr lang="es-ES" altLang="fr-FR" sz="700">
                <a:solidFill>
                  <a:srgbClr val="000000"/>
                </a:solidFill>
                <a:ea typeface="Calibri" panose="020F0502020204030204" pitchFamily="34" charset="0"/>
                <a:cs typeface="Calibri" panose="020F0502020204030204" pitchFamily="34" charset="0"/>
              </a:rPr>
              <a:t>    </a:t>
            </a:r>
          </a:p>
          <a:p>
            <a:pPr algn="just" eaLnBrk="1" hangingPunct="1">
              <a:spcBef>
                <a:spcPct val="0"/>
              </a:spcBef>
              <a:buFontTx/>
              <a:buNone/>
            </a:pPr>
            <a:r>
              <a:rPr lang="fr-FR" altLang="fr-FR" sz="700">
                <a:solidFill>
                  <a:srgbClr val="000000"/>
                </a:solidFill>
                <a:ea typeface="Calibri" panose="020F0502020204030204" pitchFamily="34" charset="0"/>
                <a:cs typeface="Calibri" panose="020F0502020204030204" pitchFamily="34" charset="0"/>
              </a:rPr>
              <a:t>	 	 </a:t>
            </a:r>
            <a:r>
              <a:rPr lang="et-EE" altLang="fr-FR" sz="700">
                <a:solidFill>
                  <a:srgbClr val="000000"/>
                </a:solidFill>
                <a:ea typeface="Calibri" panose="020F0502020204030204" pitchFamily="34" charset="0"/>
                <a:cs typeface="Calibri" panose="020F0502020204030204" pitchFamily="34" charset="0"/>
              </a:rPr>
              <a:t> </a:t>
            </a:r>
            <a:r>
              <a:rPr lang="fr-FR" altLang="fr-FR" sz="700">
                <a:solidFill>
                  <a:srgbClr val="000000"/>
                </a:solidFill>
                <a:ea typeface="Calibri" panose="020F0502020204030204" pitchFamily="34" charset="0"/>
                <a:cs typeface="Calibri" panose="020F0502020204030204" pitchFamily="34" charset="0"/>
              </a:rPr>
              <a:t>	 </a:t>
            </a:r>
            <a:r>
              <a:rPr lang="pl-PL" altLang="fr-FR" sz="700">
                <a:solidFill>
                  <a:srgbClr val="000000"/>
                </a:solidFill>
                <a:ea typeface="Calibri" panose="020F0502020204030204" pitchFamily="34" charset="0"/>
                <a:cs typeface="Calibri" panose="020F0502020204030204" pitchFamily="34" charset="0"/>
              </a:rPr>
              <a:t>	</a:t>
            </a:r>
            <a:r>
              <a:rPr lang="fr-FR" altLang="fr-FR" sz="700">
                <a:solidFill>
                  <a:srgbClr val="800000"/>
                </a:solidFill>
                <a:ea typeface="Calibri" panose="020F0502020204030204" pitchFamily="34" charset="0"/>
                <a:cs typeface="Calibri" panose="020F0502020204030204" pitchFamily="34" charset="0"/>
              </a:rPr>
              <a:t> 	      </a:t>
            </a:r>
            <a:r>
              <a:rPr lang="hu-HU" altLang="fr-FR" sz="700">
                <a:solidFill>
                  <a:srgbClr val="800000"/>
                </a:solidFill>
                <a:ea typeface="Calibri" panose="020F0502020204030204" pitchFamily="34" charset="0"/>
                <a:cs typeface="Calibri" panose="020F0502020204030204" pitchFamily="34" charset="0"/>
              </a:rPr>
              <a:t>  </a:t>
            </a:r>
            <a:r>
              <a:rPr lang="fr-FR" altLang="fr-FR" sz="700">
                <a:solidFill>
                  <a:srgbClr val="800000"/>
                </a:solidFill>
                <a:ea typeface="Calibri" panose="020F0502020204030204" pitchFamily="34" charset="0"/>
                <a:cs typeface="Calibri" panose="020F0502020204030204" pitchFamily="34" charset="0"/>
              </a:rPr>
              <a:t> </a:t>
            </a:r>
            <a:r>
              <a:rPr lang="en-GB" altLang="fr-FR" sz="700">
                <a:solidFill>
                  <a:srgbClr val="800000"/>
                </a:solidFill>
                <a:ea typeface="Calibri" panose="020F0502020204030204" pitchFamily="34" charset="0"/>
                <a:cs typeface="Calibri" panose="020F0502020204030204" pitchFamily="34" charset="0"/>
              </a:rPr>
              <a:t>	</a:t>
            </a:r>
            <a:r>
              <a:rPr lang="fr-FR" altLang="fr-FR" sz="700">
                <a:solidFill>
                  <a:srgbClr val="FF0000"/>
                </a:solidFill>
                <a:ea typeface="Calibri" panose="020F0502020204030204" pitchFamily="34" charset="0"/>
                <a:cs typeface="Calibri" panose="020F0502020204030204" pitchFamily="34" charset="0"/>
              </a:rPr>
              <a:t>    </a:t>
            </a:r>
          </a:p>
        </p:txBody>
      </p:sp>
      <p:sp>
        <p:nvSpPr>
          <p:cNvPr id="4101" name="Text Box 19"/>
          <p:cNvSpPr txBox="1">
            <a:spLocks noChangeArrowheads="1"/>
          </p:cNvSpPr>
          <p:nvPr/>
        </p:nvSpPr>
        <p:spPr bwMode="auto">
          <a:xfrm>
            <a:off x="6494463" y="1157288"/>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BG</a:t>
            </a:r>
            <a:endParaRPr lang="fr-FR" altLang="fr-FR" sz="1800"/>
          </a:p>
        </p:txBody>
      </p:sp>
      <p:sp>
        <p:nvSpPr>
          <p:cNvPr id="4102" name="Rectangle 20"/>
          <p:cNvSpPr>
            <a:spLocks noChangeArrowheads="1"/>
          </p:cNvSpPr>
          <p:nvPr/>
        </p:nvSpPr>
        <p:spPr bwMode="auto">
          <a:xfrm>
            <a:off x="115888" y="2330450"/>
            <a:ext cx="6626225" cy="11858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Material :</a:t>
            </a:r>
            <a:r>
              <a:rPr lang="fr-FR" altLang="fr-FR" sz="700">
                <a:solidFill>
                  <a:srgbClr val="000000"/>
                </a:solidFill>
                <a:ea typeface="Calibri" panose="020F0502020204030204" pitchFamily="34" charset="0"/>
                <a:cs typeface="Times New Roman" panose="02020603050405020304" pitchFamily="18" charset="0"/>
              </a:rPr>
              <a:t> </a:t>
            </a:r>
            <a:r>
              <a:rPr lang="pt-PT" altLang="fr-FR" sz="700"/>
              <a:t>100% poliéster</a:t>
            </a:r>
          </a:p>
          <a:p>
            <a:pPr algn="just" eaLnBrk="1" hangingPunct="1">
              <a:spcBef>
                <a:spcPct val="0"/>
              </a:spcBef>
              <a:buFontTx/>
              <a:buNone/>
            </a:pPr>
            <a:r>
              <a:rPr lang="pt-PT" altLang="fr-FR" sz="700" u="sng">
                <a:solidFill>
                  <a:srgbClr val="000000"/>
                </a:solidFill>
                <a:ea typeface="Calibri" panose="020F0502020204030204" pitchFamily="34" charset="0"/>
                <a:cs typeface="Calibri" panose="020F0502020204030204" pitchFamily="34" charset="0"/>
              </a:rPr>
              <a:t>Limites de utilizações:</a:t>
            </a:r>
            <a:r>
              <a:rPr lang="pt-PT" altLang="fr-FR" sz="700">
                <a:solidFill>
                  <a:srgbClr val="000000"/>
                </a:solidFill>
                <a:ea typeface="Calibri" panose="020F0502020204030204" pitchFamily="34" charset="0"/>
                <a:cs typeface="Calibri" panose="020F0502020204030204" pitchFamily="34" charset="0"/>
              </a:rPr>
              <a:t> Este vestuário é um vestuário de alta visibilidade.</a:t>
            </a:r>
            <a:r>
              <a:rPr lang="fr-FR" altLang="fr-FR" sz="700">
                <a:solidFill>
                  <a:srgbClr val="000000"/>
                </a:solidFill>
                <a:ea typeface="Calibri" panose="020F0502020204030204" pitchFamily="34" charset="0"/>
                <a:cs typeface="Calibri" panose="020F0502020204030204" pitchFamily="34" charset="0"/>
              </a:rPr>
              <a:t> </a:t>
            </a:r>
            <a:r>
              <a:rPr lang="pt-PT" altLang="fr-FR" sz="700">
                <a:solidFill>
                  <a:srgbClr val="000000"/>
                </a:solidFill>
                <a:ea typeface="Calibri" panose="020F0502020204030204" pitchFamily="34" charset="0"/>
                <a:cs typeface="Calibri" panose="020F0502020204030204" pitchFamily="34" charset="0"/>
              </a:rPr>
              <a:t>Deve usar sempre o vestuário fechado e este não deve ser coberto por outro </a:t>
            </a:r>
          </a:p>
          <a:p>
            <a:pPr algn="just" eaLnBrk="1" hangingPunct="1">
              <a:spcBef>
                <a:spcPct val="0"/>
              </a:spcBef>
              <a:buFontTx/>
              <a:buNone/>
            </a:pPr>
            <a:r>
              <a:rPr lang="pt-PT" altLang="fr-FR" sz="700">
                <a:solidFill>
                  <a:srgbClr val="000000"/>
                </a:solidFill>
                <a:ea typeface="Calibri" panose="020F0502020204030204" pitchFamily="34" charset="0"/>
                <a:cs typeface="Calibri" panose="020F0502020204030204" pitchFamily="34" charset="0"/>
              </a:rPr>
              <a:t>vestuário.</a:t>
            </a:r>
            <a:r>
              <a:rPr lang="fr-FR" altLang="fr-FR" sz="700">
                <a:solidFill>
                  <a:srgbClr val="000000"/>
                </a:solidFill>
                <a:ea typeface="Calibri" panose="020F0502020204030204" pitchFamily="34" charset="0"/>
                <a:cs typeface="Calibri" panose="020F0502020204030204" pitchFamily="34" charset="0"/>
              </a:rPr>
              <a:t> </a:t>
            </a:r>
            <a:r>
              <a:rPr lang="pt-PT" altLang="fr-FR" sz="700">
                <a:solidFill>
                  <a:srgbClr val="000000"/>
                </a:solidFill>
                <a:ea typeface="Calibri" panose="020F0502020204030204" pitchFamily="34" charset="0"/>
                <a:cs typeface="Calibri" panose="020F0502020204030204" pitchFamily="34" charset="0"/>
              </a:rPr>
              <a:t>De modo a garantir uma visibilidade ideal, o vestuário deve estar limpo e deve efectuar uma comparação com um vestuário novo todos os anos.</a:t>
            </a:r>
            <a:r>
              <a:rPr lang="fr-FR" altLang="fr-FR" sz="700">
                <a:solidFill>
                  <a:srgbClr val="000000"/>
                </a:solidFill>
                <a:ea typeface="Calibri" panose="020F0502020204030204" pitchFamily="34" charset="0"/>
                <a:cs typeface="Calibri" panose="020F0502020204030204" pitchFamily="34" charset="0"/>
              </a:rPr>
              <a:t> </a:t>
            </a:r>
            <a:r>
              <a:rPr lang="pt-PT" altLang="fr-FR" sz="700" u="sng">
                <a:solidFill>
                  <a:srgbClr val="000000"/>
                </a:solidFill>
                <a:ea typeface="Calibri" panose="020F0502020204030204" pitchFamily="34" charset="0"/>
                <a:cs typeface="Calibri" panose="020F0502020204030204" pitchFamily="34" charset="0"/>
              </a:rPr>
              <a:t>Armazenamento e transporte:</a:t>
            </a:r>
            <a:r>
              <a:rPr lang="pt-PT" altLang="fr-FR" sz="700">
                <a:solidFill>
                  <a:srgbClr val="000000"/>
                </a:solidFill>
                <a:ea typeface="Calibri" panose="020F0502020204030204" pitchFamily="34" charset="0"/>
                <a:cs typeface="Calibri" panose="020F0502020204030204" pitchFamily="34" charset="0"/>
              </a:rPr>
              <a:t> Guarde sempre num local limpo e seco. NÃO guardar num local onde o vestuário possa estar exposto directamente à luz do sol.</a:t>
            </a:r>
            <a:r>
              <a:rPr lang="fr-FR" altLang="fr-FR" sz="700">
                <a:solidFill>
                  <a:srgbClr val="000000"/>
                </a:solidFill>
                <a:ea typeface="Calibri" panose="020F0502020204030204" pitchFamily="34" charset="0"/>
                <a:cs typeface="Calibri" panose="020F0502020204030204" pitchFamily="34" charset="0"/>
              </a:rPr>
              <a:t> </a:t>
            </a:r>
            <a:r>
              <a:rPr lang="pt-PT" altLang="fr-FR" sz="700">
                <a:solidFill>
                  <a:srgbClr val="000000"/>
                </a:solidFill>
                <a:ea typeface="Calibri" panose="020F0502020204030204" pitchFamily="34" charset="0"/>
                <a:cs typeface="Calibri" panose="020F0502020204030204" pitchFamily="34" charset="0"/>
              </a:rPr>
              <a:t>Este vestuário deve ser transportado tal como é fornecido pelo fabricante.</a:t>
            </a:r>
            <a:r>
              <a:rPr lang="fr-FR" altLang="fr-FR" sz="700" u="sng">
                <a:solidFill>
                  <a:srgbClr val="000000"/>
                </a:solidFill>
                <a:ea typeface="Calibri" panose="020F0502020204030204" pitchFamily="34" charset="0"/>
                <a:cs typeface="Calibri" panose="020F0502020204030204" pitchFamily="34" charset="0"/>
              </a:rPr>
              <a:t> </a:t>
            </a:r>
            <a:r>
              <a:rPr lang="pt-PT" altLang="fr-FR" sz="700" u="sng">
                <a:solidFill>
                  <a:srgbClr val="000000"/>
                </a:solidFill>
                <a:ea typeface="Calibri" panose="020F0502020204030204" pitchFamily="34" charset="0"/>
                <a:cs typeface="Calibri" panose="020F0502020204030204" pitchFamily="34" charset="0"/>
              </a:rPr>
              <a:t>REPARAÇÃO</a:t>
            </a:r>
            <a:r>
              <a:rPr lang="pt-PT" altLang="fr-FR" sz="700">
                <a:solidFill>
                  <a:srgbClr val="000000"/>
                </a:solidFill>
                <a:ea typeface="Calibri" panose="020F0502020204030204" pitchFamily="34" charset="0"/>
                <a:cs typeface="Calibri" panose="020F0502020204030204" pitchFamily="34" charset="0"/>
              </a:rPr>
              <a:t> – Se o produto estiver danificado, não poderá alcançar o nível máximo de protecção e, por isso, deverá ser reparado ou substituído imediatamente. Nunca utilizar um produto danificado.</a:t>
            </a:r>
            <a:r>
              <a:rPr lang="fr-FR" altLang="fr-FR" sz="700">
                <a:solidFill>
                  <a:srgbClr val="000000"/>
                </a:solidFill>
                <a:ea typeface="Calibri" panose="020F0502020204030204" pitchFamily="34" charset="0"/>
                <a:cs typeface="Calibri" panose="020F0502020204030204" pitchFamily="34" charset="0"/>
              </a:rPr>
              <a:t> </a:t>
            </a:r>
            <a:r>
              <a:rPr lang="pt-PT" altLang="fr-FR" sz="700">
                <a:solidFill>
                  <a:srgbClr val="000000"/>
                </a:solidFill>
                <a:ea typeface="Calibri" panose="020F0502020204030204" pitchFamily="34" charset="0"/>
                <a:cs typeface="Calibri" panose="020F0502020204030204" pitchFamily="34" charset="0"/>
              </a:rPr>
              <a:t>A reparação deste produto é unicamente tolerada no âmbito em que as reivindicações deste vestuário não sejam afectadas. Em caso de dúvidas, contactar o fabricante abaixo antes de tentar reparar o produto.</a:t>
            </a:r>
            <a:r>
              <a:rPr lang="fr-FR" altLang="fr-FR" sz="700">
                <a:solidFill>
                  <a:srgbClr val="000000"/>
                </a:solidFill>
                <a:ea typeface="Calibri" panose="020F0502020204030204" pitchFamily="34" charset="0"/>
                <a:cs typeface="Calibri" panose="020F0502020204030204" pitchFamily="34" charset="0"/>
              </a:rPr>
              <a:t> </a:t>
            </a:r>
            <a:r>
              <a:rPr lang="pt-PT" altLang="fr-FR" sz="700">
                <a:solidFill>
                  <a:srgbClr val="000000"/>
                </a:solidFill>
                <a:ea typeface="Calibri" panose="020F0502020204030204" pitchFamily="34" charset="0"/>
                <a:cs typeface="Calibri" panose="020F0502020204030204" pitchFamily="34" charset="0"/>
              </a:rPr>
              <a:t>Contactar o responsável pelos resíduos para a eliminação adequada do vestuário.</a:t>
            </a:r>
            <a:r>
              <a:rPr lang="fr-FR" altLang="fr-FR" sz="700">
                <a:solidFill>
                  <a:srgbClr val="000000"/>
                </a:solidFill>
                <a:ea typeface="Calibri" panose="020F0502020204030204" pitchFamily="34" charset="0"/>
                <a:cs typeface="Calibri" panose="020F0502020204030204" pitchFamily="34" charset="0"/>
              </a:rPr>
              <a:t> </a:t>
            </a:r>
            <a:r>
              <a:rPr lang="pt-BR" altLang="fr-FR" sz="700">
                <a:solidFill>
                  <a:srgbClr val="000000"/>
                </a:solidFill>
                <a:ea typeface="Calibri" panose="020F0502020204030204" pitchFamily="34" charset="0"/>
                <a:cs typeface="Calibri" panose="020F0502020204030204" pitchFamily="34" charset="0"/>
              </a:rPr>
              <a:t>O número máximo indicado de ciclos de limpeza não é o único factor associado ao tempo de vida da peça de vestuário. O seu tempo de vida depende também da sua utilização, manutenção, condições de armazenamento, etc. A marcação CE deste equipamento significa que todas as especificações do regulamento europeu 2016/425 foram respeitadas. A declaração de conformidade está disponível no website: ver **. </a:t>
            </a:r>
            <a:endParaRPr lang="fr-FR" altLang="fr-FR" sz="700">
              <a:solidFill>
                <a:srgbClr val="FF0000"/>
              </a:solidFill>
              <a:ea typeface="Calibri" panose="020F0502020204030204" pitchFamily="34" charset="0"/>
              <a:cs typeface="Calibri" panose="020F0502020204030204" pitchFamily="34" charset="0"/>
            </a:endParaRPr>
          </a:p>
        </p:txBody>
      </p:sp>
      <p:sp>
        <p:nvSpPr>
          <p:cNvPr id="4103" name="Text Box 21"/>
          <p:cNvSpPr txBox="1">
            <a:spLocks noChangeArrowheads="1"/>
          </p:cNvSpPr>
          <p:nvPr/>
        </p:nvSpPr>
        <p:spPr bwMode="auto">
          <a:xfrm>
            <a:off x="6494463" y="2330450"/>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PT</a:t>
            </a:r>
            <a:endParaRPr lang="fr-FR" altLang="fr-FR" sz="1800"/>
          </a:p>
        </p:txBody>
      </p:sp>
      <p:sp>
        <p:nvSpPr>
          <p:cNvPr id="4104" name="Rectangle 22"/>
          <p:cNvSpPr>
            <a:spLocks noChangeArrowheads="1"/>
          </p:cNvSpPr>
          <p:nvPr/>
        </p:nvSpPr>
        <p:spPr bwMode="auto">
          <a:xfrm>
            <a:off x="115888" y="3517900"/>
            <a:ext cx="6626225" cy="10080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Material</a:t>
            </a:r>
            <a:r>
              <a:rPr lang="fr-FR" altLang="fr-FR" sz="700">
                <a:solidFill>
                  <a:srgbClr val="000000"/>
                </a:solidFill>
                <a:ea typeface="Calibri" panose="020F0502020204030204" pitchFamily="34" charset="0"/>
                <a:cs typeface="Times New Roman" panose="02020603050405020304" pitchFamily="18" charset="0"/>
              </a:rPr>
              <a:t> : </a:t>
            </a:r>
            <a:r>
              <a:rPr lang="fr-FR" altLang="fr-FR" sz="700"/>
              <a:t>100% polyester</a:t>
            </a:r>
          </a:p>
          <a:p>
            <a:pPr algn="just" eaLnBrk="1" hangingPunct="1">
              <a:spcBef>
                <a:spcPct val="0"/>
              </a:spcBef>
              <a:buFontTx/>
              <a:buNone/>
            </a:pPr>
            <a:r>
              <a:rPr lang="sv-SE" altLang="fr-FR" sz="700" u="sng">
                <a:solidFill>
                  <a:srgbClr val="000000"/>
                </a:solidFill>
                <a:ea typeface="Calibri" panose="020F0502020204030204" pitchFamily="34" charset="0"/>
                <a:cs typeface="Calibri" panose="020F0502020204030204" pitchFamily="34" charset="0"/>
              </a:rPr>
              <a:t>Begränsningar i användningen:</a:t>
            </a:r>
            <a:r>
              <a:rPr lang="sv-SE" altLang="fr-FR" sz="700">
                <a:solidFill>
                  <a:srgbClr val="000000"/>
                </a:solidFill>
                <a:ea typeface="Calibri" panose="020F0502020204030204" pitchFamily="34" charset="0"/>
                <a:cs typeface="Calibri" panose="020F0502020204030204" pitchFamily="34" charset="0"/>
              </a:rPr>
              <a:t> Detta klädesplagg är ett klädesplagg med hög synlighet. Klädesplagget skall alltid bäras tillstängt och inte vara täckt med </a:t>
            </a:r>
          </a:p>
          <a:p>
            <a:pPr algn="just" eaLnBrk="1" hangingPunct="1">
              <a:spcBef>
                <a:spcPct val="0"/>
              </a:spcBef>
              <a:buFontTx/>
              <a:buNone/>
            </a:pPr>
            <a:r>
              <a:rPr lang="sv-SE" altLang="fr-FR" sz="700">
                <a:solidFill>
                  <a:srgbClr val="000000"/>
                </a:solidFill>
                <a:ea typeface="Calibri" panose="020F0502020204030204" pitchFamily="34" charset="0"/>
                <a:cs typeface="Calibri" panose="020F0502020204030204" pitchFamily="34" charset="0"/>
              </a:rPr>
              <a:t>andra kläder. För att garantera optimal synlighet, skall klädesplagget hållas rent, och jämföras med ett nytt klädesplagg varje år. </a:t>
            </a:r>
            <a:r>
              <a:rPr lang="sv-SE" altLang="fr-FR" sz="700" u="sng">
                <a:solidFill>
                  <a:srgbClr val="000000"/>
                </a:solidFill>
                <a:ea typeface="Calibri" panose="020F0502020204030204" pitchFamily="34" charset="0"/>
                <a:cs typeface="Calibri" panose="020F0502020204030204" pitchFamily="34" charset="0"/>
              </a:rPr>
              <a:t>Lagring och transport:</a:t>
            </a:r>
            <a:r>
              <a:rPr lang="sv-SE" altLang="fr-FR" sz="700">
                <a:solidFill>
                  <a:srgbClr val="000000"/>
                </a:solidFill>
                <a:ea typeface="Calibri" panose="020F0502020204030204" pitchFamily="34" charset="0"/>
                <a:cs typeface="Calibri" panose="020F0502020204030204" pitchFamily="34" charset="0"/>
              </a:rPr>
              <a:t> Skall förvaras på ett torrt och rent ställe. BÖR INTE förvaras där klädesplagget skulle kunna utsättas för direkt solljus.</a:t>
            </a:r>
            <a:r>
              <a:rPr lang="fr-FR" altLang="fr-FR" sz="700">
                <a:solidFill>
                  <a:srgbClr val="800000"/>
                </a:solidFill>
                <a:ea typeface="Calibri" panose="020F0502020204030204" pitchFamily="34" charset="0"/>
                <a:cs typeface="Calibri" panose="020F0502020204030204" pitchFamily="34" charset="0"/>
              </a:rPr>
              <a:t> </a:t>
            </a:r>
            <a:r>
              <a:rPr lang="sv-SE" altLang="fr-FR" sz="700">
                <a:solidFill>
                  <a:srgbClr val="000000"/>
                </a:solidFill>
                <a:ea typeface="Calibri" panose="020F0502020204030204" pitchFamily="34" charset="0"/>
                <a:cs typeface="Calibri" panose="020F0502020204030204" pitchFamily="34" charset="0"/>
              </a:rPr>
              <a:t>Klädesplagget skall fraktas i samma skick som det levererats av tillverkaren.</a:t>
            </a:r>
            <a:r>
              <a:rPr lang="fr-FR" altLang="fr-FR" sz="700">
                <a:solidFill>
                  <a:srgbClr val="800000"/>
                </a:solidFill>
                <a:ea typeface="Calibri" panose="020F0502020204030204" pitchFamily="34" charset="0"/>
                <a:cs typeface="Calibri" panose="020F0502020204030204" pitchFamily="34" charset="0"/>
              </a:rPr>
              <a:t> </a:t>
            </a:r>
            <a:r>
              <a:rPr lang="sv-SE" altLang="fr-FR" sz="700" u="sng">
                <a:solidFill>
                  <a:srgbClr val="000000"/>
                </a:solidFill>
                <a:ea typeface="Calibri" panose="020F0502020204030204" pitchFamily="34" charset="0"/>
                <a:cs typeface="Calibri" panose="020F0502020204030204" pitchFamily="34" charset="0"/>
              </a:rPr>
              <a:t>LAGNING -</a:t>
            </a:r>
            <a:r>
              <a:rPr lang="sv-SE" altLang="fr-FR" sz="700">
                <a:solidFill>
                  <a:srgbClr val="000000"/>
                </a:solidFill>
                <a:ea typeface="Calibri" panose="020F0502020204030204" pitchFamily="34" charset="0"/>
                <a:cs typeface="Calibri" panose="020F0502020204030204" pitchFamily="34" charset="0"/>
              </a:rPr>
              <a:t> Om produkten skadats, kan den inte uppnå den maximala skyddsnivån, och den skall då lagas eller ersättas omedelbart.</a:t>
            </a:r>
            <a:r>
              <a:rPr lang="fr-FR" altLang="fr-FR" sz="700">
                <a:solidFill>
                  <a:srgbClr val="800000"/>
                </a:solidFill>
                <a:ea typeface="Calibri" panose="020F0502020204030204" pitchFamily="34" charset="0"/>
                <a:cs typeface="Calibri" panose="020F0502020204030204" pitchFamily="34" charset="0"/>
              </a:rPr>
              <a:t> </a:t>
            </a:r>
            <a:r>
              <a:rPr lang="sv-SE" altLang="fr-FR" sz="700">
                <a:solidFill>
                  <a:srgbClr val="000000"/>
                </a:solidFill>
                <a:ea typeface="Calibri" panose="020F0502020204030204" pitchFamily="34" charset="0"/>
                <a:cs typeface="Calibri" panose="020F0502020204030204" pitchFamily="34" charset="0"/>
              </a:rPr>
              <a:t>En skadad produkt bör inte användas. Lagning av produkten tolereras bara om det inte påverkar det som utlovats om klädesplagget. Om du är tveksam, kontakta tillverkaren nedan innan du försöker laga produkten.</a:t>
            </a:r>
            <a:r>
              <a:rPr lang="fr-FR" altLang="fr-FR" sz="700">
                <a:solidFill>
                  <a:srgbClr val="800000"/>
                </a:solidFill>
                <a:ea typeface="Calibri" panose="020F0502020204030204" pitchFamily="34" charset="0"/>
                <a:cs typeface="Calibri" panose="020F0502020204030204" pitchFamily="34" charset="0"/>
              </a:rPr>
              <a:t> </a:t>
            </a:r>
            <a:r>
              <a:rPr lang="sv-SE" altLang="fr-FR" sz="700">
                <a:solidFill>
                  <a:srgbClr val="000000"/>
                </a:solidFill>
                <a:ea typeface="Calibri" panose="020F0502020204030204" pitchFamily="34" charset="0"/>
                <a:cs typeface="Calibri" panose="020F0502020204030204" pitchFamily="34" charset="0"/>
              </a:rPr>
              <a:t>Kontakta ditt avfallshanteringsföretag så att klädesplagget kan elimineras på lämpligt sätt. Det maximala antalet tvättcykler som anges är inte den enda faktorn som avser klädesplaggets livslängd. Livslängden beror även på slitage, skötsel, förvaring osv. </a:t>
            </a:r>
            <a:r>
              <a:rPr lang="it-IT" altLang="en-US" sz="700"/>
              <a:t>CE-märkningen av denna utrustning innebär att alla specifikationer i den europeiska förordningen 2016/425 har uppfyllts. </a:t>
            </a:r>
            <a:r>
              <a:rPr lang="sv-SE" altLang="fr-FR" sz="700">
                <a:ea typeface="Calibri" panose="020F0502020204030204" pitchFamily="34" charset="0"/>
                <a:cs typeface="Calibri" panose="020F0502020204030204" pitchFamily="34" charset="0"/>
              </a:rPr>
              <a:t>Deklarationen om överensstämmelse finns på webbplatsen: se **</a:t>
            </a:r>
            <a:endParaRPr lang="fr-FR" altLang="fr-FR" sz="700">
              <a:solidFill>
                <a:srgbClr val="FF0000"/>
              </a:solidFill>
              <a:ea typeface="Calibri" panose="020F0502020204030204" pitchFamily="34" charset="0"/>
              <a:cs typeface="Calibri" panose="020F0502020204030204" pitchFamily="34" charset="0"/>
            </a:endParaRPr>
          </a:p>
        </p:txBody>
      </p:sp>
      <p:sp>
        <p:nvSpPr>
          <p:cNvPr id="4105" name="Text Box 23"/>
          <p:cNvSpPr txBox="1">
            <a:spLocks noChangeArrowheads="1"/>
          </p:cNvSpPr>
          <p:nvPr/>
        </p:nvSpPr>
        <p:spPr bwMode="auto">
          <a:xfrm>
            <a:off x="6492875" y="3514725"/>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SV</a:t>
            </a:r>
            <a:endParaRPr lang="fr-FR" altLang="fr-FR" sz="1800"/>
          </a:p>
        </p:txBody>
      </p:sp>
      <p:sp>
        <p:nvSpPr>
          <p:cNvPr id="4106" name="Rectangle 24"/>
          <p:cNvSpPr>
            <a:spLocks noChangeArrowheads="1"/>
          </p:cNvSpPr>
          <p:nvPr/>
        </p:nvSpPr>
        <p:spPr bwMode="auto">
          <a:xfrm>
            <a:off x="114300" y="4525963"/>
            <a:ext cx="6626225" cy="12922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materiaal</a:t>
            </a:r>
            <a:r>
              <a:rPr lang="fr-FR" altLang="fr-FR" sz="700">
                <a:solidFill>
                  <a:srgbClr val="000000"/>
                </a:solidFill>
                <a:ea typeface="Calibri" panose="020F0502020204030204" pitchFamily="34" charset="0"/>
                <a:cs typeface="Times New Roman" panose="02020603050405020304" pitchFamily="18" charset="0"/>
              </a:rPr>
              <a:t> : </a:t>
            </a:r>
            <a:r>
              <a:rPr lang="nl-NL" altLang="fr-FR" sz="700"/>
              <a:t>100% polyester</a:t>
            </a:r>
          </a:p>
          <a:p>
            <a:pPr algn="just" eaLnBrk="1" hangingPunct="1">
              <a:spcBef>
                <a:spcPct val="0"/>
              </a:spcBef>
              <a:buFontTx/>
              <a:buNone/>
            </a:pPr>
            <a:r>
              <a:rPr lang="nl-NL" altLang="fr-FR" sz="700" u="sng">
                <a:solidFill>
                  <a:srgbClr val="000000"/>
                </a:solidFill>
                <a:ea typeface="Calibri" panose="020F0502020204030204" pitchFamily="34" charset="0"/>
                <a:cs typeface="Calibri" panose="020F0502020204030204" pitchFamily="34" charset="0"/>
              </a:rPr>
              <a:t>Gebruiksbeperkingen:</a:t>
            </a:r>
            <a:r>
              <a:rPr lang="nl-NL" altLang="fr-FR" sz="700">
                <a:solidFill>
                  <a:srgbClr val="000000"/>
                </a:solidFill>
                <a:ea typeface="Calibri" panose="020F0502020204030204" pitchFamily="34" charset="0"/>
                <a:cs typeface="Calibri" panose="020F0502020204030204" pitchFamily="34" charset="0"/>
              </a:rPr>
              <a:t> deze kledij is een kledingsstuk voor hoge zichtbaarheid.</a:t>
            </a:r>
            <a:r>
              <a:rPr lang="fr-FR" altLang="fr-FR" sz="700">
                <a:solidFill>
                  <a:srgbClr val="800000"/>
                </a:solidFill>
                <a:ea typeface="Calibri" panose="020F0502020204030204" pitchFamily="34" charset="0"/>
                <a:cs typeface="Calibri" panose="020F0502020204030204" pitchFamily="34" charset="0"/>
              </a:rPr>
              <a:t> </a:t>
            </a:r>
            <a:r>
              <a:rPr lang="nl-NL" altLang="fr-FR" sz="700">
                <a:solidFill>
                  <a:srgbClr val="000000"/>
                </a:solidFill>
                <a:ea typeface="Calibri" panose="020F0502020204030204" pitchFamily="34" charset="0"/>
                <a:cs typeface="Calibri" panose="020F0502020204030204" pitchFamily="34" charset="0"/>
              </a:rPr>
              <a:t>Dit kledingsstuk moet altijd dicht worden gedragen en mag niet door </a:t>
            </a:r>
          </a:p>
          <a:p>
            <a:pPr algn="just" eaLnBrk="1" hangingPunct="1">
              <a:spcBef>
                <a:spcPct val="0"/>
              </a:spcBef>
              <a:buFontTx/>
              <a:buNone/>
            </a:pPr>
            <a:r>
              <a:rPr lang="nl-NL" altLang="fr-FR" sz="700">
                <a:solidFill>
                  <a:srgbClr val="000000"/>
                </a:solidFill>
                <a:ea typeface="Calibri" panose="020F0502020204030204" pitchFamily="34" charset="0"/>
                <a:cs typeface="Calibri" panose="020F0502020204030204" pitchFamily="34" charset="0"/>
              </a:rPr>
              <a:t>andere kledingsstukken worden bedekt.</a:t>
            </a:r>
            <a:r>
              <a:rPr lang="fr-FR" altLang="fr-FR" sz="700">
                <a:solidFill>
                  <a:srgbClr val="800000"/>
                </a:solidFill>
                <a:ea typeface="Calibri" panose="020F0502020204030204" pitchFamily="34" charset="0"/>
                <a:cs typeface="Calibri" panose="020F0502020204030204" pitchFamily="34" charset="0"/>
              </a:rPr>
              <a:t> </a:t>
            </a:r>
            <a:r>
              <a:rPr lang="nl-NL" altLang="fr-FR" sz="700">
                <a:solidFill>
                  <a:srgbClr val="000000"/>
                </a:solidFill>
                <a:ea typeface="Calibri" panose="020F0502020204030204" pitchFamily="34" charset="0"/>
                <a:cs typeface="Calibri" panose="020F0502020204030204" pitchFamily="34" charset="0"/>
              </a:rPr>
              <a:t>Om een optimale zichtbaarheid te waarborgen, moet het kledingsstuk schoon zijn. Dit kledingsstuk moet jaarlijks worden vergeleken met een nieuw exemplaar.</a:t>
            </a:r>
            <a:r>
              <a:rPr lang="fr-FR" altLang="fr-FR" sz="700">
                <a:solidFill>
                  <a:srgbClr val="800000"/>
                </a:solidFill>
                <a:ea typeface="Calibri" panose="020F0502020204030204" pitchFamily="34" charset="0"/>
                <a:cs typeface="Calibri" panose="020F0502020204030204" pitchFamily="34" charset="0"/>
              </a:rPr>
              <a:t> </a:t>
            </a:r>
            <a:r>
              <a:rPr lang="nl-NL" altLang="fr-FR" sz="700" u="sng">
                <a:solidFill>
                  <a:srgbClr val="000000"/>
                </a:solidFill>
                <a:ea typeface="Calibri" panose="020F0502020204030204" pitchFamily="34" charset="0"/>
                <a:cs typeface="Calibri" panose="020F0502020204030204" pitchFamily="34" charset="0"/>
              </a:rPr>
              <a:t>Opslag en transport:</a:t>
            </a:r>
            <a:r>
              <a:rPr lang="nl-NL" altLang="fr-FR" sz="700">
                <a:solidFill>
                  <a:srgbClr val="000000"/>
                </a:solidFill>
                <a:ea typeface="Calibri" panose="020F0502020204030204" pitchFamily="34" charset="0"/>
                <a:cs typeface="Calibri" panose="020F0502020204030204" pitchFamily="34" charset="0"/>
              </a:rPr>
              <a:t> Het kledingsstuk moet altijd worden bewaard op een schone en droge plek.</a:t>
            </a:r>
            <a:r>
              <a:rPr lang="fr-FR" altLang="fr-FR" sz="700">
                <a:solidFill>
                  <a:srgbClr val="800000"/>
                </a:solidFill>
                <a:ea typeface="Calibri" panose="020F0502020204030204" pitchFamily="34" charset="0"/>
                <a:cs typeface="Calibri" panose="020F0502020204030204" pitchFamily="34" charset="0"/>
              </a:rPr>
              <a:t> </a:t>
            </a:r>
            <a:r>
              <a:rPr lang="nl-NL" altLang="fr-FR" sz="700">
                <a:solidFill>
                  <a:srgbClr val="000000"/>
                </a:solidFill>
                <a:ea typeface="Calibri" panose="020F0502020204030204" pitchFamily="34" charset="0"/>
                <a:cs typeface="Calibri" panose="020F0502020204030204" pitchFamily="34" charset="0"/>
              </a:rPr>
              <a:t>Het kledingsstuk NIET bewaren op een plaats waar het wordt blootgesteld aan direct zonlicht.</a:t>
            </a:r>
            <a:r>
              <a:rPr lang="fr-FR" altLang="fr-FR" sz="700">
                <a:solidFill>
                  <a:srgbClr val="800000"/>
                </a:solidFill>
                <a:ea typeface="Calibri" panose="020F0502020204030204" pitchFamily="34" charset="0"/>
                <a:cs typeface="Calibri" panose="020F0502020204030204" pitchFamily="34" charset="0"/>
              </a:rPr>
              <a:t> </a:t>
            </a:r>
            <a:r>
              <a:rPr lang="nl-NL" altLang="fr-FR" sz="700">
                <a:solidFill>
                  <a:srgbClr val="000000"/>
                </a:solidFill>
                <a:ea typeface="Calibri" panose="020F0502020204030204" pitchFamily="34" charset="0"/>
                <a:cs typeface="Calibri" panose="020F0502020204030204" pitchFamily="34" charset="0"/>
              </a:rPr>
              <a:t>Dit kledingsstuk moet worden vervoerd op de manier zoals geleverd door de fabrikant.</a:t>
            </a:r>
            <a:r>
              <a:rPr lang="fr-FR" altLang="fr-FR" sz="700">
                <a:solidFill>
                  <a:srgbClr val="800000"/>
                </a:solidFill>
                <a:ea typeface="Calibri" panose="020F0502020204030204" pitchFamily="34" charset="0"/>
                <a:cs typeface="Calibri" panose="020F0502020204030204" pitchFamily="34" charset="0"/>
              </a:rPr>
              <a:t> </a:t>
            </a:r>
            <a:r>
              <a:rPr lang="nl-NL" altLang="fr-FR" sz="700" u="sng">
                <a:solidFill>
                  <a:srgbClr val="000000"/>
                </a:solidFill>
                <a:ea typeface="Calibri" panose="020F0502020204030204" pitchFamily="34" charset="0"/>
                <a:cs typeface="Calibri" panose="020F0502020204030204" pitchFamily="34" charset="0"/>
              </a:rPr>
              <a:t>REPARATIE:</a:t>
            </a:r>
            <a:r>
              <a:rPr lang="nl-NL" altLang="fr-FR" sz="700">
                <a:solidFill>
                  <a:srgbClr val="000000"/>
                </a:solidFill>
                <a:ea typeface="Calibri" panose="020F0502020204030204" pitchFamily="34" charset="0"/>
                <a:cs typeface="Calibri" panose="020F0502020204030204" pitchFamily="34" charset="0"/>
              </a:rPr>
              <a:t> Indien beschadigd zal het kledingsstuk niet het maximale beschermingsniveau bieden. Daarom moet het meteen worden hersteld of vervangen.</a:t>
            </a:r>
            <a:r>
              <a:rPr lang="fr-FR" altLang="fr-FR" sz="700">
                <a:solidFill>
                  <a:srgbClr val="800000"/>
                </a:solidFill>
                <a:ea typeface="Calibri" panose="020F0502020204030204" pitchFamily="34" charset="0"/>
                <a:cs typeface="Calibri" panose="020F0502020204030204" pitchFamily="34" charset="0"/>
              </a:rPr>
              <a:t> </a:t>
            </a:r>
            <a:r>
              <a:rPr lang="nl-NL" altLang="fr-FR" sz="700">
                <a:solidFill>
                  <a:srgbClr val="000000"/>
                </a:solidFill>
                <a:ea typeface="Calibri" panose="020F0502020204030204" pitchFamily="34" charset="0"/>
                <a:cs typeface="Calibri" panose="020F0502020204030204" pitchFamily="34" charset="0"/>
              </a:rPr>
              <a:t>Een beschadigd kledingsstuk nooit blijven gebruiken.</a:t>
            </a:r>
            <a:r>
              <a:rPr lang="fr-FR" altLang="fr-FR" sz="700">
                <a:solidFill>
                  <a:srgbClr val="800000"/>
                </a:solidFill>
                <a:ea typeface="Calibri" panose="020F0502020204030204" pitchFamily="34" charset="0"/>
                <a:cs typeface="Calibri" panose="020F0502020204030204" pitchFamily="34" charset="0"/>
              </a:rPr>
              <a:t> </a:t>
            </a:r>
            <a:r>
              <a:rPr lang="nl-NL" altLang="fr-FR" sz="700">
                <a:solidFill>
                  <a:srgbClr val="000000"/>
                </a:solidFill>
                <a:ea typeface="Calibri" panose="020F0502020204030204" pitchFamily="34" charset="0"/>
                <a:cs typeface="Calibri" panose="020F0502020204030204" pitchFamily="34" charset="0"/>
              </a:rPr>
              <a:t>Reparatie van een kledingsstuk is alleen toegelaten op voorwaarde dat geen afbreuk wordt gedaan aan de gebruiksvoorwaarden van het product. In geval van twijfel contact opnemen met de fabrikant alvorens het kledingsstuk wordt hersteld.</a:t>
            </a:r>
            <a:r>
              <a:rPr lang="fr-FR" altLang="fr-FR" sz="700">
                <a:solidFill>
                  <a:srgbClr val="800000"/>
                </a:solidFill>
                <a:ea typeface="Calibri" panose="020F0502020204030204" pitchFamily="34" charset="0"/>
                <a:cs typeface="Calibri" panose="020F0502020204030204" pitchFamily="34" charset="0"/>
              </a:rPr>
              <a:t> </a:t>
            </a:r>
            <a:r>
              <a:rPr lang="nl-NL" altLang="fr-FR" sz="700">
                <a:solidFill>
                  <a:srgbClr val="000000"/>
                </a:solidFill>
                <a:ea typeface="Calibri" panose="020F0502020204030204" pitchFamily="34" charset="0"/>
                <a:cs typeface="Calibri" panose="020F0502020204030204" pitchFamily="34" charset="0"/>
              </a:rPr>
              <a:t>Neem contact op met uw afvalbehandelaar om het kledingsstuk op de meest aangewezen manier te vernietigen</a:t>
            </a:r>
            <a:r>
              <a:rPr lang="nl-NL" altLang="fr-FR" sz="700">
                <a:ea typeface="Calibri" panose="020F0502020204030204" pitchFamily="34" charset="0"/>
                <a:cs typeface="Calibri" panose="020F0502020204030204" pitchFamily="34" charset="0"/>
              </a:rPr>
              <a:t>.</a:t>
            </a:r>
            <a:r>
              <a:rPr lang="fr-FR" altLang="fr-FR" sz="700">
                <a:ea typeface="Calibri" panose="020F0502020204030204" pitchFamily="34" charset="0"/>
                <a:cs typeface="Calibri" panose="020F0502020204030204" pitchFamily="34" charset="0"/>
              </a:rPr>
              <a:t> </a:t>
            </a:r>
            <a:r>
              <a:rPr lang="nl-NL" altLang="fr-FR" sz="700">
                <a:ea typeface="Calibri" panose="020F0502020204030204" pitchFamily="34" charset="0"/>
                <a:cs typeface="Calibri" panose="020F0502020204030204" pitchFamily="34" charset="0"/>
              </a:rPr>
              <a:t>Het vermelde maximale aantal reinigingscycli is niet de enige factor die bepalend is voor de levensduur van de kleding.  De levensduur is tevens afhankelijk van het gebruik, het onderhoud, de opslagomstandigheden, enz. De CE-markering op deze apparatuur geeft aan dat er aan alle specificaties van de Europese verordening 2016/425 is voldaan. De conformiteitsverklaring is beschikbaar op de website: zie**.</a:t>
            </a:r>
            <a:endParaRPr lang="fr-FR" altLang="fr-FR" sz="700">
              <a:ea typeface="Calibri" panose="020F0502020204030204" pitchFamily="34" charset="0"/>
              <a:cs typeface="Calibri" panose="020F0502020204030204" pitchFamily="34" charset="0"/>
            </a:endParaRPr>
          </a:p>
        </p:txBody>
      </p:sp>
      <p:sp>
        <p:nvSpPr>
          <p:cNvPr id="4107" name="Text Box 25"/>
          <p:cNvSpPr txBox="1">
            <a:spLocks noChangeArrowheads="1"/>
          </p:cNvSpPr>
          <p:nvPr/>
        </p:nvSpPr>
        <p:spPr bwMode="auto">
          <a:xfrm>
            <a:off x="6492875" y="4525963"/>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NL</a:t>
            </a:r>
            <a:endParaRPr lang="fr-FR" altLang="fr-FR" sz="1800"/>
          </a:p>
        </p:txBody>
      </p:sp>
      <p:sp>
        <p:nvSpPr>
          <p:cNvPr id="4108" name="Rectangle 26"/>
          <p:cNvSpPr>
            <a:spLocks noChangeArrowheads="1"/>
          </p:cNvSpPr>
          <p:nvPr/>
        </p:nvSpPr>
        <p:spPr bwMode="auto">
          <a:xfrm>
            <a:off x="114300" y="5815013"/>
            <a:ext cx="6626225" cy="10779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materiaali</a:t>
            </a:r>
            <a:r>
              <a:rPr lang="fr-FR" altLang="fr-FR" sz="700">
                <a:solidFill>
                  <a:srgbClr val="000000"/>
                </a:solidFill>
                <a:ea typeface="Calibri" panose="020F0502020204030204" pitchFamily="34" charset="0"/>
                <a:cs typeface="Times New Roman" panose="02020603050405020304" pitchFamily="18" charset="0"/>
              </a:rPr>
              <a:t> : </a:t>
            </a:r>
            <a:r>
              <a:rPr lang="fi-FI" altLang="fr-FR" sz="700"/>
              <a:t>100% polyesteriä</a:t>
            </a:r>
          </a:p>
          <a:p>
            <a:pPr algn="just" eaLnBrk="1" hangingPunct="1">
              <a:spcBef>
                <a:spcPct val="0"/>
              </a:spcBef>
              <a:buFontTx/>
              <a:buNone/>
            </a:pPr>
            <a:r>
              <a:rPr lang="fr-FR" altLang="fr-FR" sz="700" u="sng">
                <a:solidFill>
                  <a:srgbClr val="000000"/>
                </a:solidFill>
                <a:ea typeface="Calibri" panose="020F0502020204030204" pitchFamily="34" charset="0"/>
                <a:cs typeface="Calibri" panose="020F0502020204030204" pitchFamily="34" charset="0"/>
              </a:rPr>
              <a:t>Käyttörajoitukset:</a:t>
            </a:r>
            <a:r>
              <a:rPr lang="fr-FR" altLang="fr-FR" sz="700">
                <a:solidFill>
                  <a:srgbClr val="000000"/>
                </a:solidFill>
                <a:ea typeface="Calibri" panose="020F0502020204030204" pitchFamily="34" charset="0"/>
                <a:cs typeface="Calibri" panose="020F0502020204030204" pitchFamily="34" charset="0"/>
              </a:rPr>
              <a:t> Tämä vaate on erittäin näkyvä. Vaatteen tulee aina olla kunnolla kiinni. Sen päälle ei saa laittaa muita vaatteita. Optimaalisen </a:t>
            </a:r>
          </a:p>
          <a:p>
            <a:pPr algn="just" eaLnBrk="1" hangingPunct="1">
              <a:spcBef>
                <a:spcPct val="0"/>
              </a:spcBef>
              <a:buFontTx/>
              <a:buNone/>
            </a:pPr>
            <a:r>
              <a:rPr lang="fr-FR" altLang="fr-FR" sz="700">
                <a:solidFill>
                  <a:srgbClr val="000000"/>
                </a:solidFill>
                <a:ea typeface="Calibri" panose="020F0502020204030204" pitchFamily="34" charset="0"/>
                <a:cs typeface="Calibri" panose="020F0502020204030204" pitchFamily="34" charset="0"/>
              </a:rPr>
              <a:t>näkyvyyden takaamiseksi vaatteen tulee olla puhdas ja sitä tulee verrata uuteen vaatteeseen joka vuosi. </a:t>
            </a:r>
            <a:r>
              <a:rPr lang="fr-FR" altLang="fr-FR" sz="700" u="sng">
                <a:solidFill>
                  <a:srgbClr val="000000"/>
                </a:solidFill>
                <a:ea typeface="Calibri" panose="020F0502020204030204" pitchFamily="34" charset="0"/>
                <a:cs typeface="Calibri" panose="020F0502020204030204" pitchFamily="34" charset="0"/>
              </a:rPr>
              <a:t>Säilytys ja kuljetus</a:t>
            </a:r>
            <a:r>
              <a:rPr lang="fr-FR" altLang="fr-FR" sz="700">
                <a:solidFill>
                  <a:srgbClr val="000000"/>
                </a:solidFill>
                <a:ea typeface="Calibri" panose="020F0502020204030204" pitchFamily="34" charset="0"/>
                <a:cs typeface="Calibri" panose="020F0502020204030204" pitchFamily="34" charset="0"/>
              </a:rPr>
              <a:t>: Säilytä vaate aina puhtaassa ja kuivassa paikassa. Vaatetta EI SAA säilyttää paikassa, jossa se saattaa joutua kosketuksiin suoran auringonpaisteen kanssa. Vaatetta tulee kuljettaa samalla tavalla, jolla se on tullut valmistajalta. KORJAUS – Jos tuote on vahingoittunut, se ei takaa maksimaalista suojatasoa. Siinä tapauksessa korjauta tai vaihda tuote uuteen välittömästi. Älä koskaan käytä vahingoittunutta tuotetta. Tämän tuotteen korjaus on sallittua vain sellaisissa olosuhteissa, jotka eivät vaikuta vaatteelle asetettuihin vaatimuksiin. Jos epäröit, ota yhteys valmistajaan (katso alla) ennen kuin yrität korjata tuotetta. Ota yhteys jätteistä vastaavaan yritykseen vaatteen asianmukaista hävittämistä varten. </a:t>
            </a:r>
            <a:r>
              <a:rPr lang="fi-FI" altLang="fr-FR" sz="700">
                <a:solidFill>
                  <a:srgbClr val="000000"/>
                </a:solidFill>
                <a:ea typeface="Calibri" panose="020F0502020204030204" pitchFamily="34" charset="0"/>
                <a:cs typeface="Calibri" panose="020F0502020204030204" pitchFamily="34" charset="0"/>
              </a:rPr>
              <a:t>Ilmoitettu puhdistusjaksojen enimmäismäärä ei yksin vaikuta vaatteen käyttöikään. Siihen vaikuttavat myös vaatteen käyttö, huolto, säilytysolosuhteet jne. </a:t>
            </a:r>
            <a:r>
              <a:rPr lang="it-IT" altLang="en-US" sz="700"/>
              <a:t>Tämän laitteen CE-merkintä tarkoittaa, että kaikki eurooppalaisen asetuksen 2016/425 vaatimukset on täytetty. </a:t>
            </a:r>
            <a:r>
              <a:rPr lang="fi-FI" altLang="fr-FR" sz="700">
                <a:solidFill>
                  <a:srgbClr val="000000"/>
                </a:solidFill>
                <a:ea typeface="Calibri" panose="020F0502020204030204" pitchFamily="34" charset="0"/>
                <a:cs typeface="Calibri" panose="020F0502020204030204" pitchFamily="34" charset="0"/>
              </a:rPr>
              <a:t>Vaatimustenmukaisuusvaatimus on saatavilla internetsivulla: katso**.</a:t>
            </a:r>
            <a:r>
              <a:rPr lang="fr-FR" altLang="fr-FR" sz="700">
                <a:solidFill>
                  <a:srgbClr val="FF0000"/>
                </a:solidFill>
                <a:ea typeface="Calibri" panose="020F0502020204030204" pitchFamily="34" charset="0"/>
                <a:cs typeface="Calibri" panose="020F0502020204030204" pitchFamily="34" charset="0"/>
              </a:rPr>
              <a:t> </a:t>
            </a:r>
          </a:p>
        </p:txBody>
      </p:sp>
      <p:sp>
        <p:nvSpPr>
          <p:cNvPr id="4109" name="Text Box 27"/>
          <p:cNvSpPr txBox="1">
            <a:spLocks noChangeArrowheads="1"/>
          </p:cNvSpPr>
          <p:nvPr/>
        </p:nvSpPr>
        <p:spPr bwMode="auto">
          <a:xfrm>
            <a:off x="6492875" y="5815013"/>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FI</a:t>
            </a:r>
            <a:endParaRPr lang="fr-FR" altLang="fr-FR" sz="1800"/>
          </a:p>
        </p:txBody>
      </p:sp>
      <p:sp>
        <p:nvSpPr>
          <p:cNvPr id="4110" name="Rectangle 28"/>
          <p:cNvSpPr>
            <a:spLocks noChangeArrowheads="1"/>
          </p:cNvSpPr>
          <p:nvPr/>
        </p:nvSpPr>
        <p:spPr bwMode="auto">
          <a:xfrm>
            <a:off x="114300" y="6892925"/>
            <a:ext cx="6626225" cy="12033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materiale</a:t>
            </a:r>
            <a:r>
              <a:rPr lang="fr-FR" altLang="fr-FR" sz="700">
                <a:solidFill>
                  <a:srgbClr val="000000"/>
                </a:solidFill>
                <a:ea typeface="Calibri" panose="020F0502020204030204" pitchFamily="34" charset="0"/>
                <a:cs typeface="Times New Roman" panose="02020603050405020304" pitchFamily="18" charset="0"/>
              </a:rPr>
              <a:t> : </a:t>
            </a:r>
            <a:r>
              <a:rPr lang="da-DK" altLang="fr-FR" sz="700"/>
              <a:t>100% polyester</a:t>
            </a:r>
          </a:p>
          <a:p>
            <a:pPr algn="just" eaLnBrk="1" hangingPunct="1">
              <a:spcBef>
                <a:spcPct val="0"/>
              </a:spcBef>
              <a:buFontTx/>
              <a:buNone/>
            </a:pPr>
            <a:r>
              <a:rPr lang="da-DK" altLang="fr-FR" sz="700" u="sng">
                <a:solidFill>
                  <a:srgbClr val="000000"/>
                </a:solidFill>
                <a:ea typeface="Calibri" panose="020F0502020204030204" pitchFamily="34" charset="0"/>
                <a:cs typeface="Calibri" panose="020F0502020204030204" pitchFamily="34" charset="0"/>
              </a:rPr>
              <a:t>Brugsbegrænsninger:</a:t>
            </a:r>
            <a:r>
              <a:rPr lang="da-DK" altLang="fr-FR" sz="700">
                <a:solidFill>
                  <a:srgbClr val="000000"/>
                </a:solidFill>
                <a:ea typeface="Calibri" panose="020F0502020204030204" pitchFamily="34" charset="0"/>
                <a:cs typeface="Calibri" panose="020F0502020204030204" pitchFamily="34" charset="0"/>
              </a:rPr>
              <a:t> Denne beskyttelsesbeklædning er en beklædningsgenstand med høj synlighed. Beskyttelsesbeklædningen skal altid bæres lukket og må </a:t>
            </a:r>
          </a:p>
          <a:p>
            <a:pPr algn="just" eaLnBrk="1" hangingPunct="1">
              <a:spcBef>
                <a:spcPct val="0"/>
              </a:spcBef>
              <a:buFontTx/>
              <a:buNone/>
            </a:pPr>
            <a:r>
              <a:rPr lang="da-DK" altLang="fr-FR" sz="700">
                <a:solidFill>
                  <a:srgbClr val="000000"/>
                </a:solidFill>
                <a:ea typeface="Calibri" panose="020F0502020204030204" pitchFamily="34" charset="0"/>
                <a:cs typeface="Calibri" panose="020F0502020204030204" pitchFamily="34" charset="0"/>
              </a:rPr>
              <a:t>ikke tildækkes af andre beklædningsgenstande.</a:t>
            </a:r>
            <a:r>
              <a:rPr lang="fr-FR" altLang="fr-FR" sz="700">
                <a:solidFill>
                  <a:srgbClr val="000000"/>
                </a:solidFill>
                <a:ea typeface="Calibri" panose="020F0502020204030204" pitchFamily="34" charset="0"/>
                <a:cs typeface="Calibri" panose="020F0502020204030204" pitchFamily="34" charset="0"/>
              </a:rPr>
              <a:t> </a:t>
            </a:r>
            <a:r>
              <a:rPr lang="da-DK" altLang="fr-FR" sz="700">
                <a:solidFill>
                  <a:srgbClr val="000000"/>
                </a:solidFill>
                <a:ea typeface="Calibri" panose="020F0502020204030204" pitchFamily="34" charset="0"/>
                <a:cs typeface="Calibri" panose="020F0502020204030204" pitchFamily="34" charset="0"/>
              </a:rPr>
              <a:t>For at sikre en optimal synlighed skal beskyttelsesbeklædningen være ren og denne skal hvert år sammenlignes med en ny. </a:t>
            </a:r>
            <a:r>
              <a:rPr lang="da-DK" altLang="fr-FR" sz="700" u="sng">
                <a:solidFill>
                  <a:srgbClr val="000000"/>
                </a:solidFill>
                <a:ea typeface="Calibri" panose="020F0502020204030204" pitchFamily="34" charset="0"/>
                <a:cs typeface="Calibri" panose="020F0502020204030204" pitchFamily="34" charset="0"/>
              </a:rPr>
              <a:t>Opbevaring og transport:</a:t>
            </a:r>
            <a:r>
              <a:rPr lang="da-DK" altLang="fr-FR" sz="700">
                <a:solidFill>
                  <a:srgbClr val="000000"/>
                </a:solidFill>
                <a:ea typeface="Calibri" panose="020F0502020204030204" pitchFamily="34" charset="0"/>
                <a:cs typeface="Calibri" panose="020F0502020204030204" pitchFamily="34" charset="0"/>
              </a:rPr>
              <a:t> Opbevar altid beskyttelsesbeklædningen på et rent og tørt sted.</a:t>
            </a:r>
            <a:r>
              <a:rPr lang="fr-FR" altLang="fr-FR" sz="700">
                <a:solidFill>
                  <a:srgbClr val="000000"/>
                </a:solidFill>
                <a:ea typeface="Calibri" panose="020F0502020204030204" pitchFamily="34" charset="0"/>
                <a:cs typeface="Calibri" panose="020F0502020204030204" pitchFamily="34" charset="0"/>
              </a:rPr>
              <a:t> </a:t>
            </a:r>
            <a:r>
              <a:rPr lang="da-DK" altLang="fr-FR" sz="700">
                <a:solidFill>
                  <a:srgbClr val="000000"/>
                </a:solidFill>
                <a:ea typeface="Calibri" panose="020F0502020204030204" pitchFamily="34" charset="0"/>
                <a:cs typeface="Calibri" panose="020F0502020204030204" pitchFamily="34" charset="0"/>
              </a:rPr>
              <a:t>MÅ IKKE opbevares på et sted, hvor beskyttelsesbeklædningen kunne blive udsat for direkte sollys.</a:t>
            </a:r>
            <a:r>
              <a:rPr lang="fr-FR" altLang="fr-FR" sz="700">
                <a:solidFill>
                  <a:srgbClr val="000000"/>
                </a:solidFill>
                <a:ea typeface="Calibri" panose="020F0502020204030204" pitchFamily="34" charset="0"/>
                <a:cs typeface="Calibri" panose="020F0502020204030204" pitchFamily="34" charset="0"/>
              </a:rPr>
              <a:t> </a:t>
            </a:r>
            <a:r>
              <a:rPr lang="da-DK" altLang="fr-FR" sz="700">
                <a:solidFill>
                  <a:srgbClr val="000000"/>
                </a:solidFill>
                <a:ea typeface="Calibri" panose="020F0502020204030204" pitchFamily="34" charset="0"/>
                <a:cs typeface="Calibri" panose="020F0502020204030204" pitchFamily="34" charset="0"/>
              </a:rPr>
              <a:t>Denne beskyttelsesbeklædning skal transporteres sådan som denne er blevet leveret af fabrikanten.</a:t>
            </a:r>
            <a:r>
              <a:rPr lang="fr-FR" altLang="fr-FR" sz="700">
                <a:solidFill>
                  <a:srgbClr val="000000"/>
                </a:solidFill>
                <a:ea typeface="Calibri" panose="020F0502020204030204" pitchFamily="34" charset="0"/>
                <a:cs typeface="Calibri" panose="020F0502020204030204" pitchFamily="34" charset="0"/>
              </a:rPr>
              <a:t> </a:t>
            </a:r>
            <a:r>
              <a:rPr lang="da-DK" altLang="fr-FR" sz="700" u="sng">
                <a:solidFill>
                  <a:srgbClr val="000000"/>
                </a:solidFill>
                <a:ea typeface="Calibri" panose="020F0502020204030204" pitchFamily="34" charset="0"/>
                <a:cs typeface="Calibri" panose="020F0502020204030204" pitchFamily="34" charset="0"/>
              </a:rPr>
              <a:t>REPARATION –</a:t>
            </a:r>
            <a:r>
              <a:rPr lang="da-DK" altLang="fr-FR" sz="700">
                <a:solidFill>
                  <a:srgbClr val="000000"/>
                </a:solidFill>
                <a:ea typeface="Calibri" panose="020F0502020204030204" pitchFamily="34" charset="0"/>
                <a:cs typeface="Calibri" panose="020F0502020204030204" pitchFamily="34" charset="0"/>
              </a:rPr>
              <a:t> Hvis produktet er beskadiget, vil det ikke kunne yde det maksimale beskyttelsesniveau og skal i så tilfælde repareres eller erstattes øjeblikkeligt.</a:t>
            </a:r>
            <a:r>
              <a:rPr lang="fr-FR" altLang="fr-FR" sz="700">
                <a:solidFill>
                  <a:srgbClr val="000000"/>
                </a:solidFill>
                <a:ea typeface="Calibri" panose="020F0502020204030204" pitchFamily="34" charset="0"/>
                <a:cs typeface="Calibri" panose="020F0502020204030204" pitchFamily="34" charset="0"/>
              </a:rPr>
              <a:t> </a:t>
            </a:r>
            <a:r>
              <a:rPr lang="da-DK" altLang="fr-FR" sz="700">
                <a:solidFill>
                  <a:srgbClr val="000000"/>
                </a:solidFill>
                <a:ea typeface="Calibri" panose="020F0502020204030204" pitchFamily="34" charset="0"/>
                <a:cs typeface="Calibri" panose="020F0502020204030204" pitchFamily="34" charset="0"/>
              </a:rPr>
              <a:t>Anvend aldrig et beskadiget produkt.</a:t>
            </a:r>
            <a:r>
              <a:rPr lang="fr-FR" altLang="fr-FR" sz="700">
                <a:solidFill>
                  <a:srgbClr val="000000"/>
                </a:solidFill>
                <a:ea typeface="Calibri" panose="020F0502020204030204" pitchFamily="34" charset="0"/>
                <a:cs typeface="Calibri" panose="020F0502020204030204" pitchFamily="34" charset="0"/>
              </a:rPr>
              <a:t> </a:t>
            </a:r>
            <a:r>
              <a:rPr lang="da-DK" altLang="fr-FR" sz="700">
                <a:solidFill>
                  <a:srgbClr val="000000"/>
                </a:solidFill>
                <a:ea typeface="Calibri" panose="020F0502020204030204" pitchFamily="34" charset="0"/>
                <a:cs typeface="Calibri" panose="020F0502020204030204" pitchFamily="34" charset="0"/>
              </a:rPr>
              <a:t>Reparation af dette produkt kan kun accepteres i de tilfælde, hvor sikkerhedskravene til dette produkt ikke påvirkes. I tvivlstilfælde skal du kontakte nedenstående fabrikant, før du forsøger at reparere produktet.</a:t>
            </a:r>
            <a:r>
              <a:rPr lang="fr-FR" altLang="fr-FR" sz="700">
                <a:solidFill>
                  <a:srgbClr val="000000"/>
                </a:solidFill>
                <a:ea typeface="Calibri" panose="020F0502020204030204" pitchFamily="34" charset="0"/>
                <a:cs typeface="Calibri" panose="020F0502020204030204" pitchFamily="34" charset="0"/>
              </a:rPr>
              <a:t> </a:t>
            </a:r>
            <a:r>
              <a:rPr lang="da-DK" altLang="fr-FR" sz="700">
                <a:solidFill>
                  <a:srgbClr val="000000"/>
                </a:solidFill>
                <a:ea typeface="Calibri" panose="020F0502020204030204" pitchFamily="34" charset="0"/>
                <a:cs typeface="Calibri" panose="020F0502020204030204" pitchFamily="34" charset="0"/>
              </a:rPr>
              <a:t>Kontakt dit affaldscenter for korrekt afskaffelse af denne beskyttelsesbeklædning.</a:t>
            </a:r>
            <a:r>
              <a:rPr lang="fr-FR" altLang="fr-FR" sz="700">
                <a:solidFill>
                  <a:srgbClr val="000000"/>
                </a:solidFill>
                <a:ea typeface="Calibri" panose="020F0502020204030204" pitchFamily="34" charset="0"/>
                <a:cs typeface="Calibri" panose="020F0502020204030204" pitchFamily="34" charset="0"/>
              </a:rPr>
              <a:t> </a:t>
            </a:r>
            <a:r>
              <a:rPr lang="da-DK" altLang="fr-FR" sz="700">
                <a:solidFill>
                  <a:srgbClr val="000000"/>
                </a:solidFill>
                <a:ea typeface="Calibri" panose="020F0502020204030204" pitchFamily="34" charset="0"/>
                <a:cs typeface="Calibri" panose="020F0502020204030204" pitchFamily="34" charset="0"/>
              </a:rPr>
              <a:t>Det angivne antal vaskecyklusser er ikke den eneste faktor i forbindelse med beklædningens samlede levetid. Levetiden vil ligeledes afhænge af anvendelsen, vedligeholdelsen, opbevaringsforholdene osv. CE-mærkning på produkt betyder overensstemmelse med de væsentlige krav i EU-forordning 2016/425. Overensstemmelseserklæringen er tilgængelig på internetsiden: se **.</a:t>
            </a:r>
            <a:endParaRPr lang="fr-FR" altLang="fr-FR" sz="700">
              <a:solidFill>
                <a:srgbClr val="FF0000"/>
              </a:solidFill>
              <a:ea typeface="Calibri" panose="020F0502020204030204" pitchFamily="34" charset="0"/>
              <a:cs typeface="Calibri" panose="020F0502020204030204" pitchFamily="34" charset="0"/>
            </a:endParaRPr>
          </a:p>
        </p:txBody>
      </p:sp>
      <p:sp>
        <p:nvSpPr>
          <p:cNvPr id="4111" name="Text Box 29"/>
          <p:cNvSpPr txBox="1">
            <a:spLocks noChangeArrowheads="1"/>
          </p:cNvSpPr>
          <p:nvPr/>
        </p:nvSpPr>
        <p:spPr bwMode="auto">
          <a:xfrm>
            <a:off x="6492875" y="6886575"/>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DA</a:t>
            </a:r>
            <a:endParaRPr lang="fr-FR" altLang="fr-FR" sz="1800"/>
          </a:p>
        </p:txBody>
      </p:sp>
      <p:sp>
        <p:nvSpPr>
          <p:cNvPr id="4112" name="Rectangle 30"/>
          <p:cNvSpPr>
            <a:spLocks noChangeArrowheads="1"/>
          </p:cNvSpPr>
          <p:nvPr/>
        </p:nvSpPr>
        <p:spPr bwMode="auto">
          <a:xfrm>
            <a:off x="115888" y="8096250"/>
            <a:ext cx="6626225" cy="12255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tworzywo</a:t>
            </a:r>
            <a:r>
              <a:rPr lang="fr-FR" altLang="fr-FR" sz="700">
                <a:solidFill>
                  <a:srgbClr val="000000"/>
                </a:solidFill>
                <a:ea typeface="Calibri" panose="020F0502020204030204" pitchFamily="34" charset="0"/>
                <a:cs typeface="Times New Roman" panose="02020603050405020304" pitchFamily="18" charset="0"/>
              </a:rPr>
              <a:t> : </a:t>
            </a:r>
            <a:r>
              <a:rPr lang="fr-FR" altLang="fr-FR" sz="700"/>
              <a:t>100</a:t>
            </a:r>
            <a:r>
              <a:rPr lang="pl-PL" altLang="fr-FR" sz="700"/>
              <a:t>% poliester</a:t>
            </a:r>
            <a:endParaRPr lang="fr-FR" altLang="fr-FR" sz="700"/>
          </a:p>
          <a:p>
            <a:pPr algn="just" eaLnBrk="1" hangingPunct="1">
              <a:spcBef>
                <a:spcPct val="0"/>
              </a:spcBef>
              <a:buFontTx/>
              <a:buNone/>
            </a:pPr>
            <a:r>
              <a:rPr lang="pl-PL" altLang="fr-FR" sz="700" u="sng">
                <a:solidFill>
                  <a:srgbClr val="000000"/>
                </a:solidFill>
                <a:ea typeface="Calibri" panose="020F0502020204030204" pitchFamily="34" charset="0"/>
                <a:cs typeface="Calibri" panose="020F0502020204030204" pitchFamily="34" charset="0"/>
              </a:rPr>
              <a:t>Ograniczenia użytkowania:</a:t>
            </a:r>
            <a:r>
              <a:rPr lang="pl-PL" altLang="fr-FR" sz="700">
                <a:solidFill>
                  <a:srgbClr val="000000"/>
                </a:solidFill>
                <a:ea typeface="Calibri" panose="020F0502020204030204" pitchFamily="34" charset="0"/>
                <a:cs typeface="Calibri" panose="020F0502020204030204" pitchFamily="34" charset="0"/>
              </a:rPr>
              <a:t> odzież jest odzieżą o wysokiej widoczności.</a:t>
            </a:r>
            <a:r>
              <a:rPr lang="fr-FR" altLang="fr-FR" sz="700">
                <a:solidFill>
                  <a:srgbClr val="000000"/>
                </a:solidFill>
                <a:ea typeface="Calibri" panose="020F0502020204030204" pitchFamily="34" charset="0"/>
                <a:cs typeface="Calibri" panose="020F0502020204030204" pitchFamily="34" charset="0"/>
              </a:rPr>
              <a:t> </a:t>
            </a:r>
            <a:r>
              <a:rPr lang="pl-PL" altLang="fr-FR" sz="700">
                <a:solidFill>
                  <a:srgbClr val="000000"/>
                </a:solidFill>
                <a:ea typeface="Calibri" panose="020F0502020204030204" pitchFamily="34" charset="0"/>
                <a:cs typeface="Calibri" panose="020F0502020204030204" pitchFamily="34" charset="0"/>
              </a:rPr>
              <a:t>Należy zawsze nosić produkt zapięty i nie zasłonięty innymi ubraniami.</a:t>
            </a:r>
            <a:r>
              <a:rPr lang="fr-FR" altLang="fr-FR" sz="700">
                <a:solidFill>
                  <a:srgbClr val="000000"/>
                </a:solidFill>
                <a:ea typeface="Calibri" panose="020F0502020204030204" pitchFamily="34" charset="0"/>
                <a:cs typeface="Calibri" panose="020F0502020204030204" pitchFamily="34" charset="0"/>
              </a:rPr>
              <a:t> </a:t>
            </a:r>
            <a:r>
              <a:rPr lang="pl-PL" altLang="fr-FR" sz="700">
                <a:solidFill>
                  <a:srgbClr val="000000"/>
                </a:solidFill>
                <a:ea typeface="Calibri" panose="020F0502020204030204" pitchFamily="34" charset="0"/>
                <a:cs typeface="Calibri" panose="020F0502020204030204" pitchFamily="34" charset="0"/>
              </a:rPr>
              <a:t>Dla </a:t>
            </a:r>
            <a:endParaRPr lang="fr-FR" altLang="fr-FR" sz="700">
              <a:solidFill>
                <a:srgbClr val="000000"/>
              </a:solidFill>
              <a:ea typeface="Calibri" panose="020F0502020204030204" pitchFamily="34" charset="0"/>
              <a:cs typeface="Calibri" panose="020F0502020204030204" pitchFamily="34" charset="0"/>
            </a:endParaRPr>
          </a:p>
          <a:p>
            <a:pPr algn="just" eaLnBrk="1" hangingPunct="1">
              <a:spcBef>
                <a:spcPct val="0"/>
              </a:spcBef>
              <a:buFontTx/>
              <a:buNone/>
            </a:pPr>
            <a:r>
              <a:rPr lang="pl-PL" altLang="fr-FR" sz="700">
                <a:solidFill>
                  <a:srgbClr val="000000"/>
                </a:solidFill>
                <a:ea typeface="Calibri" panose="020F0502020204030204" pitchFamily="34" charset="0"/>
                <a:cs typeface="Calibri" panose="020F0502020204030204" pitchFamily="34" charset="0"/>
              </a:rPr>
              <a:t>zapewnienia optymalnej widoczności, odzież musi być czysta – należy porównywać ją z opracowywanymi co roku nowymi produktami.</a:t>
            </a:r>
            <a:r>
              <a:rPr lang="fr-FR" altLang="fr-FR" sz="700">
                <a:solidFill>
                  <a:srgbClr val="000000"/>
                </a:solidFill>
                <a:ea typeface="Calibri" panose="020F0502020204030204" pitchFamily="34" charset="0"/>
                <a:cs typeface="Calibri" panose="020F0502020204030204" pitchFamily="34" charset="0"/>
              </a:rPr>
              <a:t> </a:t>
            </a:r>
            <a:r>
              <a:rPr lang="pl-PL" altLang="fr-FR" sz="700" u="sng">
                <a:solidFill>
                  <a:srgbClr val="000000"/>
                </a:solidFill>
                <a:ea typeface="Calibri" panose="020F0502020204030204" pitchFamily="34" charset="0"/>
                <a:cs typeface="Calibri" panose="020F0502020204030204" pitchFamily="34" charset="0"/>
              </a:rPr>
              <a:t>Przechowywanie i transport:</a:t>
            </a:r>
            <a:r>
              <a:rPr lang="pl-PL" altLang="fr-FR" sz="700">
                <a:solidFill>
                  <a:srgbClr val="000000"/>
                </a:solidFill>
                <a:ea typeface="Calibri" panose="020F0502020204030204" pitchFamily="34" charset="0"/>
                <a:cs typeface="Calibri" panose="020F0502020204030204" pitchFamily="34" charset="0"/>
              </a:rPr>
              <a:t> przechowywać w miejscu czystym i suchym.</a:t>
            </a:r>
            <a:r>
              <a:rPr lang="fr-FR" altLang="fr-FR" sz="700">
                <a:solidFill>
                  <a:srgbClr val="000000"/>
                </a:solidFill>
                <a:ea typeface="Calibri" panose="020F0502020204030204" pitchFamily="34" charset="0"/>
                <a:cs typeface="Calibri" panose="020F0502020204030204" pitchFamily="34" charset="0"/>
              </a:rPr>
              <a:t> </a:t>
            </a:r>
            <a:r>
              <a:rPr lang="pl-PL" altLang="fr-FR" sz="700">
                <a:solidFill>
                  <a:srgbClr val="000000"/>
                </a:solidFill>
                <a:ea typeface="Calibri" panose="020F0502020204030204" pitchFamily="34" charset="0"/>
                <a:cs typeface="Calibri" panose="020F0502020204030204" pitchFamily="34" charset="0"/>
              </a:rPr>
              <a:t>NIE przechowywać w miejscu, w którym produkt mógłby być narażony na bezpośrednie działanie promieni słonecznych.</a:t>
            </a:r>
            <a:r>
              <a:rPr lang="fr-FR" altLang="fr-FR" sz="700">
                <a:solidFill>
                  <a:srgbClr val="000000"/>
                </a:solidFill>
                <a:ea typeface="Calibri" panose="020F0502020204030204" pitchFamily="34" charset="0"/>
                <a:cs typeface="Calibri" panose="020F0502020204030204" pitchFamily="34" charset="0"/>
              </a:rPr>
              <a:t> </a:t>
            </a:r>
            <a:r>
              <a:rPr lang="pl-PL" altLang="fr-FR" sz="700">
                <a:solidFill>
                  <a:srgbClr val="000000"/>
                </a:solidFill>
                <a:ea typeface="Calibri" panose="020F0502020204030204" pitchFamily="34" charset="0"/>
                <a:cs typeface="Calibri" panose="020F0502020204030204" pitchFamily="34" charset="0"/>
              </a:rPr>
              <a:t>Produkt powinien być przewożony w stanie, w którym został dostarczony przez producenta.</a:t>
            </a:r>
            <a:r>
              <a:rPr lang="fr-FR" altLang="fr-FR" sz="700">
                <a:solidFill>
                  <a:srgbClr val="000000"/>
                </a:solidFill>
                <a:ea typeface="Calibri" panose="020F0502020204030204" pitchFamily="34" charset="0"/>
                <a:cs typeface="Calibri" panose="020F0502020204030204" pitchFamily="34" charset="0"/>
              </a:rPr>
              <a:t> </a:t>
            </a:r>
            <a:r>
              <a:rPr lang="pl-PL" altLang="fr-FR" sz="700" u="sng">
                <a:solidFill>
                  <a:srgbClr val="000000"/>
                </a:solidFill>
                <a:ea typeface="Calibri" panose="020F0502020204030204" pitchFamily="34" charset="0"/>
                <a:cs typeface="Calibri" panose="020F0502020204030204" pitchFamily="34" charset="0"/>
              </a:rPr>
              <a:t>NAPRAWA –</a:t>
            </a:r>
            <a:r>
              <a:rPr lang="pl-PL" altLang="fr-FR" sz="700">
                <a:solidFill>
                  <a:srgbClr val="000000"/>
                </a:solidFill>
                <a:ea typeface="Calibri" panose="020F0502020204030204" pitchFamily="34" charset="0"/>
                <a:cs typeface="Calibri" panose="020F0502020204030204" pitchFamily="34" charset="0"/>
              </a:rPr>
              <a:t> Jeżeli produkt jest uszkodzony, nie zapewnia maksymalnego poziomu ochrony i musi zostać natychmiast naprawiony lub wymieniony na nowy.</a:t>
            </a:r>
            <a:r>
              <a:rPr lang="fr-FR" altLang="fr-FR" sz="700">
                <a:solidFill>
                  <a:srgbClr val="000000"/>
                </a:solidFill>
                <a:ea typeface="Calibri" panose="020F0502020204030204" pitchFamily="34" charset="0"/>
                <a:cs typeface="Calibri" panose="020F0502020204030204" pitchFamily="34" charset="0"/>
              </a:rPr>
              <a:t> </a:t>
            </a:r>
            <a:r>
              <a:rPr lang="pl-PL" altLang="fr-FR" sz="700">
                <a:solidFill>
                  <a:srgbClr val="000000"/>
                </a:solidFill>
                <a:ea typeface="Calibri" panose="020F0502020204030204" pitchFamily="34" charset="0"/>
                <a:cs typeface="Calibri" panose="020F0502020204030204" pitchFamily="34" charset="0"/>
              </a:rPr>
              <a:t>Nie wolno korzystać z produktu, który jest uszkodzony.</a:t>
            </a:r>
            <a:r>
              <a:rPr lang="fr-FR" altLang="fr-FR" sz="700">
                <a:solidFill>
                  <a:srgbClr val="000000"/>
                </a:solidFill>
                <a:ea typeface="Calibri" panose="020F0502020204030204" pitchFamily="34" charset="0"/>
                <a:cs typeface="Calibri" panose="020F0502020204030204" pitchFamily="34" charset="0"/>
              </a:rPr>
              <a:t> </a:t>
            </a:r>
            <a:r>
              <a:rPr lang="pl-PL" altLang="fr-FR" sz="700">
                <a:solidFill>
                  <a:srgbClr val="000000"/>
                </a:solidFill>
                <a:ea typeface="Calibri" panose="020F0502020204030204" pitchFamily="34" charset="0"/>
                <a:cs typeface="Calibri" panose="020F0502020204030204" pitchFamily="34" charset="0"/>
              </a:rPr>
              <a:t>Naprawa produktu jest dozwolona jedynie, jeśli jego parametry nie zostaną w ten sposób pogorszone.</a:t>
            </a:r>
            <a:r>
              <a:rPr lang="fr-FR" altLang="fr-FR" sz="700">
                <a:solidFill>
                  <a:srgbClr val="000000"/>
                </a:solidFill>
                <a:ea typeface="Calibri" panose="020F0502020204030204" pitchFamily="34" charset="0"/>
                <a:cs typeface="Calibri" panose="020F0502020204030204" pitchFamily="34" charset="0"/>
              </a:rPr>
              <a:t> </a:t>
            </a:r>
            <a:r>
              <a:rPr lang="pl-PL" altLang="fr-FR" sz="700">
                <a:solidFill>
                  <a:srgbClr val="000000"/>
                </a:solidFill>
                <a:ea typeface="Calibri" panose="020F0502020204030204" pitchFamily="34" charset="0"/>
                <a:cs typeface="Calibri" panose="020F0502020204030204" pitchFamily="34" charset="0"/>
              </a:rPr>
              <a:t>W razie jakichkolwiek wątpliwości, przed przystąpieniem do naprawy produktu należy skontaktować się z producentem, którego dane zostały zamieszczone poniżej.</a:t>
            </a:r>
            <a:r>
              <a:rPr lang="fr-FR" altLang="fr-FR" sz="700">
                <a:solidFill>
                  <a:srgbClr val="000000"/>
                </a:solidFill>
                <a:ea typeface="Calibri" panose="020F0502020204030204" pitchFamily="34" charset="0"/>
                <a:cs typeface="Calibri" panose="020F0502020204030204" pitchFamily="34" charset="0"/>
              </a:rPr>
              <a:t> </a:t>
            </a:r>
            <a:r>
              <a:rPr lang="pl-PL" altLang="fr-FR" sz="700">
                <a:solidFill>
                  <a:srgbClr val="000000"/>
                </a:solidFill>
                <a:ea typeface="Calibri" panose="020F0502020204030204" pitchFamily="34" charset="0"/>
                <a:cs typeface="Calibri" panose="020F0502020204030204" pitchFamily="34" charset="0"/>
              </a:rPr>
              <a:t>Dla zapewnienia właściwej utylizacji produktu należy skontaktować się z firmą odpowiedzialną za usuwanie odpadów.</a:t>
            </a:r>
            <a:r>
              <a:rPr lang="fr-FR" altLang="fr-FR" sz="700">
                <a:solidFill>
                  <a:srgbClr val="000000"/>
                </a:solidFill>
                <a:ea typeface="Calibri" panose="020F0502020204030204" pitchFamily="34" charset="0"/>
                <a:cs typeface="Calibri" panose="020F0502020204030204" pitchFamily="34" charset="0"/>
              </a:rPr>
              <a:t> </a:t>
            </a:r>
            <a:r>
              <a:rPr lang="pl-PL" altLang="fr-FR" sz="700">
                <a:solidFill>
                  <a:srgbClr val="000000"/>
                </a:solidFill>
                <a:ea typeface="Calibri" panose="020F0502020204030204" pitchFamily="34" charset="0"/>
                <a:cs typeface="Calibri" panose="020F0502020204030204" pitchFamily="34" charset="0"/>
              </a:rPr>
              <a:t>Podana maksymalna liczba cykli czyszczenia to nie jedyny czynnik mający wpływ na okres użyteczności odzieży. Okres użyteczności będzie zależeć również od użytkowania, dbałości, przechowywania, itd.</a:t>
            </a:r>
            <a:r>
              <a:rPr lang="fr-FR" altLang="fr-FR" sz="700">
                <a:solidFill>
                  <a:srgbClr val="000000"/>
                </a:solidFill>
                <a:ea typeface="Calibri" panose="020F0502020204030204" pitchFamily="34" charset="0"/>
                <a:cs typeface="Calibri" panose="020F0502020204030204" pitchFamily="34" charset="0"/>
              </a:rPr>
              <a:t> </a:t>
            </a:r>
            <a:r>
              <a:rPr lang="pl-PL" altLang="fr-FR" sz="700">
                <a:solidFill>
                  <a:srgbClr val="000000"/>
                </a:solidFill>
                <a:ea typeface="Calibri" panose="020F0502020204030204" pitchFamily="34" charset="0"/>
                <a:cs typeface="Calibri" panose="020F0502020204030204" pitchFamily="34" charset="0"/>
              </a:rPr>
              <a:t>Akowanie CE umieszczone na tym urządzeniu oznacza, że wszystkie specyfikacje Rozporządzenia Parlamentu Europejskiego i Rady 2016/425 są przestrzegane. Deklaracja zgodności zamieszczona jest na stronie internetowej, patrz: **.</a:t>
            </a:r>
            <a:endParaRPr lang="fr-FR" altLang="fr-FR" sz="700">
              <a:solidFill>
                <a:srgbClr val="FF0000"/>
              </a:solidFill>
              <a:ea typeface="Calibri" panose="020F0502020204030204" pitchFamily="34" charset="0"/>
              <a:cs typeface="Calibri" panose="020F0502020204030204" pitchFamily="34" charset="0"/>
            </a:endParaRPr>
          </a:p>
        </p:txBody>
      </p:sp>
      <p:sp>
        <p:nvSpPr>
          <p:cNvPr id="4113" name="Text Box 31"/>
          <p:cNvSpPr txBox="1">
            <a:spLocks noChangeArrowheads="1"/>
          </p:cNvSpPr>
          <p:nvPr/>
        </p:nvSpPr>
        <p:spPr bwMode="auto">
          <a:xfrm>
            <a:off x="6492875" y="8089900"/>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PL</a:t>
            </a:r>
            <a:endParaRPr lang="fr-FR" altLang="fr-FR" sz="1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117475" y="96838"/>
            <a:ext cx="6626225" cy="9699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materiál</a:t>
            </a:r>
            <a:r>
              <a:rPr lang="fr-FR" altLang="fr-FR" sz="700">
                <a:solidFill>
                  <a:srgbClr val="000000"/>
                </a:solidFill>
                <a:ea typeface="Calibri" panose="020F0502020204030204" pitchFamily="34" charset="0"/>
                <a:cs typeface="Times New Roman" panose="02020603050405020304" pitchFamily="18" charset="0"/>
              </a:rPr>
              <a:t> : </a:t>
            </a:r>
            <a:r>
              <a:rPr lang="fr-FR" altLang="fr-FR" sz="700"/>
              <a:t>100</a:t>
            </a:r>
            <a:r>
              <a:rPr lang="cs-CZ" altLang="fr-FR" sz="700"/>
              <a:t>% polyester</a:t>
            </a:r>
            <a:endParaRPr lang="fr-FR" altLang="fr-FR" sz="700"/>
          </a:p>
          <a:p>
            <a:pPr algn="just" eaLnBrk="1" hangingPunct="1">
              <a:spcBef>
                <a:spcPct val="0"/>
              </a:spcBef>
              <a:buFontTx/>
              <a:buNone/>
            </a:pPr>
            <a:r>
              <a:rPr lang="cs-CZ" altLang="fr-FR" sz="700">
                <a:solidFill>
                  <a:srgbClr val="000000"/>
                </a:solidFill>
                <a:ea typeface="Calibri" panose="020F0502020204030204" pitchFamily="34" charset="0"/>
                <a:cs typeface="Calibri" panose="020F0502020204030204" pitchFamily="34" charset="0"/>
              </a:rPr>
              <a:t>Omezení použití: Tento oděv je oděv s vysokou viditelností.</a:t>
            </a:r>
            <a:r>
              <a:rPr lang="fr-FR" altLang="fr-FR" sz="700">
                <a:solidFill>
                  <a:srgbClr val="000000"/>
                </a:solidFill>
                <a:ea typeface="Calibri" panose="020F0502020204030204" pitchFamily="34" charset="0"/>
                <a:cs typeface="Calibri" panose="020F0502020204030204" pitchFamily="34" charset="0"/>
              </a:rPr>
              <a:t> </a:t>
            </a:r>
            <a:r>
              <a:rPr lang="cs-CZ" altLang="fr-FR" sz="700">
                <a:solidFill>
                  <a:srgbClr val="000000"/>
                </a:solidFill>
                <a:ea typeface="Calibri" panose="020F0502020204030204" pitchFamily="34" charset="0"/>
                <a:cs typeface="Calibri" panose="020F0502020204030204" pitchFamily="34" charset="0"/>
              </a:rPr>
              <a:t>Oděv se musí nosit vždy zapnutý a nezakrytý jinými oděvy.</a:t>
            </a:r>
            <a:r>
              <a:rPr lang="fr-FR" altLang="fr-FR" sz="700">
                <a:solidFill>
                  <a:srgbClr val="000000"/>
                </a:solidFill>
                <a:ea typeface="Calibri" panose="020F0502020204030204" pitchFamily="34" charset="0"/>
                <a:cs typeface="Calibri" panose="020F0502020204030204" pitchFamily="34" charset="0"/>
              </a:rPr>
              <a:t> </a:t>
            </a:r>
            <a:r>
              <a:rPr lang="cs-CZ" altLang="fr-FR" sz="700">
                <a:solidFill>
                  <a:srgbClr val="000000"/>
                </a:solidFill>
                <a:ea typeface="Calibri" panose="020F0502020204030204" pitchFamily="34" charset="0"/>
                <a:cs typeface="Calibri" panose="020F0502020204030204" pitchFamily="34" charset="0"/>
              </a:rPr>
              <a:t>Pro zajištění optimální viditelnosti </a:t>
            </a:r>
            <a:endParaRPr lang="fr-FR" altLang="fr-FR" sz="700">
              <a:solidFill>
                <a:srgbClr val="000000"/>
              </a:solidFill>
              <a:ea typeface="Calibri" panose="020F0502020204030204" pitchFamily="34" charset="0"/>
              <a:cs typeface="Calibri" panose="020F0502020204030204" pitchFamily="34" charset="0"/>
            </a:endParaRPr>
          </a:p>
          <a:p>
            <a:pPr algn="just" eaLnBrk="1" hangingPunct="1">
              <a:spcBef>
                <a:spcPct val="0"/>
              </a:spcBef>
              <a:buFontTx/>
              <a:buNone/>
            </a:pPr>
            <a:r>
              <a:rPr lang="cs-CZ" altLang="fr-FR" sz="700">
                <a:solidFill>
                  <a:srgbClr val="000000"/>
                </a:solidFill>
                <a:ea typeface="Calibri" panose="020F0502020204030204" pitchFamily="34" charset="0"/>
                <a:cs typeface="Calibri" panose="020F0502020204030204" pitchFamily="34" charset="0"/>
              </a:rPr>
              <a:t>musí být oděv čistý a každý rok se musí porovnat s novým oděvem.</a:t>
            </a:r>
            <a:r>
              <a:rPr lang="fr-FR" altLang="fr-FR" sz="700">
                <a:solidFill>
                  <a:srgbClr val="000000"/>
                </a:solidFill>
                <a:ea typeface="Calibri" panose="020F0502020204030204" pitchFamily="34" charset="0"/>
                <a:cs typeface="Calibri" panose="020F0502020204030204" pitchFamily="34" charset="0"/>
              </a:rPr>
              <a:t> </a:t>
            </a:r>
            <a:r>
              <a:rPr lang="cs-CZ" altLang="fr-FR" sz="700">
                <a:solidFill>
                  <a:srgbClr val="000000"/>
                </a:solidFill>
                <a:ea typeface="Calibri" panose="020F0502020204030204" pitchFamily="34" charset="0"/>
                <a:cs typeface="Calibri" panose="020F0502020204030204" pitchFamily="34" charset="0"/>
              </a:rPr>
              <a:t>Skladování a přeprava: Skladujte vždy na čistém a suchém místě.</a:t>
            </a:r>
            <a:r>
              <a:rPr lang="fr-FR" altLang="fr-FR" sz="700">
                <a:solidFill>
                  <a:srgbClr val="000000"/>
                </a:solidFill>
                <a:ea typeface="Calibri" panose="020F0502020204030204" pitchFamily="34" charset="0"/>
                <a:cs typeface="Calibri" panose="020F0502020204030204" pitchFamily="34" charset="0"/>
              </a:rPr>
              <a:t> </a:t>
            </a:r>
            <a:r>
              <a:rPr lang="cs-CZ" altLang="fr-FR" sz="700">
                <a:solidFill>
                  <a:srgbClr val="000000"/>
                </a:solidFill>
                <a:ea typeface="Calibri" panose="020F0502020204030204" pitchFamily="34" charset="0"/>
                <a:cs typeface="Calibri" panose="020F0502020204030204" pitchFamily="34" charset="0"/>
              </a:rPr>
              <a:t>NESKLADUJTE na místě, kde by mohl být oděv vystavený přímému slunečnímu záření.</a:t>
            </a:r>
            <a:r>
              <a:rPr lang="fr-FR" altLang="fr-FR" sz="700">
                <a:solidFill>
                  <a:srgbClr val="000000"/>
                </a:solidFill>
                <a:ea typeface="Calibri" panose="020F0502020204030204" pitchFamily="34" charset="0"/>
                <a:cs typeface="Calibri" panose="020F0502020204030204" pitchFamily="34" charset="0"/>
              </a:rPr>
              <a:t> </a:t>
            </a:r>
            <a:r>
              <a:rPr lang="cs-CZ" altLang="fr-FR" sz="700">
                <a:solidFill>
                  <a:srgbClr val="000000"/>
                </a:solidFill>
                <a:ea typeface="Calibri" panose="020F0502020204030204" pitchFamily="34" charset="0"/>
                <a:cs typeface="Calibri" panose="020F0502020204030204" pitchFamily="34" charset="0"/>
              </a:rPr>
              <a:t>Tento oděv se musí převážet tak, jak byl dodaný výrobcem.</a:t>
            </a:r>
            <a:r>
              <a:rPr lang="fr-FR" altLang="fr-FR" sz="700">
                <a:solidFill>
                  <a:srgbClr val="000000"/>
                </a:solidFill>
                <a:ea typeface="Calibri" panose="020F0502020204030204" pitchFamily="34" charset="0"/>
                <a:cs typeface="Calibri" panose="020F0502020204030204" pitchFamily="34" charset="0"/>
              </a:rPr>
              <a:t> </a:t>
            </a:r>
            <a:r>
              <a:rPr lang="cs-CZ" altLang="fr-FR" sz="700">
                <a:solidFill>
                  <a:srgbClr val="000000"/>
                </a:solidFill>
                <a:ea typeface="Calibri" panose="020F0502020204030204" pitchFamily="34" charset="0"/>
                <a:cs typeface="Calibri" panose="020F0502020204030204" pitchFamily="34" charset="0"/>
              </a:rPr>
              <a:t>OPRAVA – Pokud je výrobek poškozený, nebude moci poskytovat maximální</a:t>
            </a:r>
            <a:r>
              <a:rPr lang="fr-FR" altLang="fr-FR" sz="700">
                <a:solidFill>
                  <a:srgbClr val="000000"/>
                </a:solidFill>
                <a:ea typeface="Calibri" panose="020F0502020204030204" pitchFamily="34" charset="0"/>
                <a:cs typeface="Calibri" panose="020F0502020204030204" pitchFamily="34" charset="0"/>
              </a:rPr>
              <a:t> </a:t>
            </a:r>
            <a:r>
              <a:rPr lang="cs-CZ" altLang="fr-FR" sz="700">
                <a:solidFill>
                  <a:srgbClr val="000000"/>
                </a:solidFill>
                <a:ea typeface="Calibri" panose="020F0502020204030204" pitchFamily="34" charset="0"/>
                <a:cs typeface="Calibri" panose="020F0502020204030204" pitchFamily="34" charset="0"/>
              </a:rPr>
              <a:t>úroveň ochrany, a proto je nutné ho ihned opravit nebo vyměnit.</a:t>
            </a:r>
            <a:r>
              <a:rPr lang="fr-FR" altLang="fr-FR" sz="700">
                <a:solidFill>
                  <a:srgbClr val="000000"/>
                </a:solidFill>
                <a:ea typeface="Calibri" panose="020F0502020204030204" pitchFamily="34" charset="0"/>
                <a:cs typeface="Calibri" panose="020F0502020204030204" pitchFamily="34" charset="0"/>
              </a:rPr>
              <a:t> </a:t>
            </a:r>
            <a:r>
              <a:rPr lang="cs-CZ" altLang="fr-FR" sz="700">
                <a:solidFill>
                  <a:srgbClr val="000000"/>
                </a:solidFill>
                <a:ea typeface="Calibri" panose="020F0502020204030204" pitchFamily="34" charset="0"/>
                <a:cs typeface="Calibri" panose="020F0502020204030204" pitchFamily="34" charset="0"/>
              </a:rPr>
              <a:t>Nikdy nepoužívejte poškozený výrobek</a:t>
            </a:r>
            <a:r>
              <a:rPr lang="fr-FR" altLang="fr-FR" sz="700">
                <a:solidFill>
                  <a:srgbClr val="000000"/>
                </a:solidFill>
                <a:ea typeface="Calibri" panose="020F0502020204030204" pitchFamily="34" charset="0"/>
                <a:cs typeface="Calibri" panose="020F0502020204030204" pitchFamily="34" charset="0"/>
              </a:rPr>
              <a:t>. </a:t>
            </a:r>
            <a:r>
              <a:rPr lang="cs-CZ" altLang="fr-FR" sz="700">
                <a:solidFill>
                  <a:srgbClr val="000000"/>
                </a:solidFill>
                <a:ea typeface="Calibri" panose="020F0502020204030204" pitchFamily="34" charset="0"/>
                <a:cs typeface="Calibri" panose="020F0502020204030204" pitchFamily="34" charset="0"/>
              </a:rPr>
              <a:t>Oprava tohoto výrobku je přípustná pouze v případě, pokud nejsou omezené požadavky tohoto oděvu.</a:t>
            </a:r>
            <a:r>
              <a:rPr lang="fr-FR" altLang="fr-FR" sz="700">
                <a:solidFill>
                  <a:srgbClr val="000000"/>
                </a:solidFill>
                <a:ea typeface="Calibri" panose="020F0502020204030204" pitchFamily="34" charset="0"/>
                <a:cs typeface="Calibri" panose="020F0502020204030204" pitchFamily="34" charset="0"/>
              </a:rPr>
              <a:t> </a:t>
            </a:r>
            <a:r>
              <a:rPr lang="pl-PL" altLang="fr-FR" sz="700">
                <a:solidFill>
                  <a:srgbClr val="000000"/>
                </a:solidFill>
                <a:ea typeface="Calibri" panose="020F0502020204030204" pitchFamily="34" charset="0"/>
                <a:cs typeface="Calibri" panose="020F0502020204030204" pitchFamily="34" charset="0"/>
              </a:rPr>
              <a:t>V </a:t>
            </a:r>
            <a:r>
              <a:rPr lang="cs-CZ" altLang="fr-FR" sz="700">
                <a:solidFill>
                  <a:srgbClr val="000000"/>
                </a:solidFill>
                <a:ea typeface="Calibri" panose="020F0502020204030204" pitchFamily="34" charset="0"/>
                <a:cs typeface="Calibri" panose="020F0502020204030204" pitchFamily="34" charset="0"/>
              </a:rPr>
              <a:t>případě pochybností kontaktujte před opravou výrobku níže uvedeného výrobce.</a:t>
            </a:r>
            <a:r>
              <a:rPr lang="fr-FR" altLang="fr-FR" sz="700">
                <a:solidFill>
                  <a:srgbClr val="000000"/>
                </a:solidFill>
                <a:ea typeface="Calibri" panose="020F0502020204030204" pitchFamily="34" charset="0"/>
                <a:cs typeface="Calibri" panose="020F0502020204030204" pitchFamily="34" charset="0"/>
              </a:rPr>
              <a:t> </a:t>
            </a:r>
            <a:r>
              <a:rPr lang="cs-CZ" altLang="fr-FR" sz="700">
                <a:solidFill>
                  <a:srgbClr val="000000"/>
                </a:solidFill>
                <a:ea typeface="Calibri" panose="020F0502020204030204" pitchFamily="34" charset="0"/>
                <a:cs typeface="Calibri" panose="020F0502020204030204" pitchFamily="34" charset="0"/>
              </a:rPr>
              <a:t>Pro náležitou likvidaci oděvu kontaktujte vašeho správce odpadů.</a:t>
            </a:r>
            <a:r>
              <a:rPr lang="fr-FR" altLang="fr-FR" sz="700">
                <a:solidFill>
                  <a:srgbClr val="000000"/>
                </a:solidFill>
                <a:ea typeface="Calibri" panose="020F0502020204030204" pitchFamily="34" charset="0"/>
                <a:cs typeface="Calibri" panose="020F0502020204030204" pitchFamily="34" charset="0"/>
              </a:rPr>
              <a:t> Udaný maximální počet čisticích cyklů není jediný faktor ovlivňující životnost tohoto oděvu. Životnost ovlivňuje také způsob jeho používání a péče o něj, způsob uskladnění apod. Označení CE na tomto zařízení znamená, že bylo vyhověno všem nařízením EU 2016/425 o osobních ochranných prostředcích tento. Prohlášení o shodě je k dispozici na webových stránkách: viz **. </a:t>
            </a:r>
            <a:endParaRPr lang="fr-FR" altLang="fr-FR" sz="700">
              <a:solidFill>
                <a:srgbClr val="FF0000"/>
              </a:solidFill>
              <a:ea typeface="Calibri" panose="020F0502020204030204" pitchFamily="34" charset="0"/>
              <a:cs typeface="Calibri" panose="020F0502020204030204" pitchFamily="34" charset="0"/>
            </a:endParaRPr>
          </a:p>
        </p:txBody>
      </p:sp>
      <p:sp>
        <p:nvSpPr>
          <p:cNvPr id="5123" name="Text Box 13"/>
          <p:cNvSpPr txBox="1">
            <a:spLocks noChangeArrowheads="1"/>
          </p:cNvSpPr>
          <p:nvPr/>
        </p:nvSpPr>
        <p:spPr bwMode="auto">
          <a:xfrm>
            <a:off x="6526213" y="101600"/>
            <a:ext cx="217487" cy="2159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CS</a:t>
            </a:r>
            <a:endParaRPr lang="fr-FR" altLang="fr-FR" sz="1800"/>
          </a:p>
        </p:txBody>
      </p:sp>
      <p:sp>
        <p:nvSpPr>
          <p:cNvPr id="5124" name="Rectangle 14"/>
          <p:cNvSpPr>
            <a:spLocks noChangeArrowheads="1"/>
          </p:cNvSpPr>
          <p:nvPr/>
        </p:nvSpPr>
        <p:spPr bwMode="auto">
          <a:xfrm>
            <a:off x="115888" y="1065213"/>
            <a:ext cx="6626225" cy="1041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Materia : </a:t>
            </a:r>
            <a:r>
              <a:rPr lang="fr-FR" altLang="fr-FR" sz="700">
                <a:solidFill>
                  <a:srgbClr val="000000"/>
                </a:solidFill>
                <a:ea typeface="Calibri" panose="020F0502020204030204" pitchFamily="34" charset="0"/>
                <a:cs typeface="Times New Roman" panose="02020603050405020304" pitchFamily="18" charset="0"/>
              </a:rPr>
              <a:t> </a:t>
            </a:r>
            <a:r>
              <a:rPr lang="fr-FR" altLang="fr-FR" sz="700"/>
              <a:t>100</a:t>
            </a:r>
            <a:r>
              <a:rPr lang="sl-SI" altLang="fr-FR" sz="700"/>
              <a:t>% poliester</a:t>
            </a:r>
            <a:endParaRPr lang="fr-FR" altLang="fr-FR" sz="700"/>
          </a:p>
          <a:p>
            <a:pPr algn="just" eaLnBrk="1" hangingPunct="1">
              <a:spcBef>
                <a:spcPct val="0"/>
              </a:spcBef>
              <a:buFontTx/>
              <a:buNone/>
            </a:pPr>
            <a:r>
              <a:rPr lang="sl-SI" altLang="fr-FR" sz="700">
                <a:solidFill>
                  <a:srgbClr val="000000"/>
                </a:solidFill>
                <a:ea typeface="Calibri" panose="020F0502020204030204" pitchFamily="34" charset="0"/>
                <a:cs typeface="Calibri" panose="020F0502020204030204" pitchFamily="34" charset="0"/>
              </a:rPr>
              <a:t>Omejitve uporabe: To oblačilo je oblačilo visoke vidljivosti.</a:t>
            </a:r>
            <a:r>
              <a:rPr lang="fr-FR" altLang="fr-FR" sz="700">
                <a:solidFill>
                  <a:srgbClr val="000000"/>
                </a:solidFill>
                <a:ea typeface="Calibri" panose="020F0502020204030204" pitchFamily="34" charset="0"/>
                <a:cs typeface="Calibri" panose="020F0502020204030204" pitchFamily="34" charset="0"/>
              </a:rPr>
              <a:t> </a:t>
            </a:r>
            <a:r>
              <a:rPr lang="sl-SI" altLang="fr-FR" sz="700">
                <a:solidFill>
                  <a:srgbClr val="000000"/>
                </a:solidFill>
                <a:ea typeface="Calibri" panose="020F0502020204030204" pitchFamily="34" charset="0"/>
                <a:cs typeface="Calibri" panose="020F0502020204030204" pitchFamily="34" charset="0"/>
              </a:rPr>
              <a:t>Oblačilo je treba vedno nositi zaprto, preko njega ne smete nositi drugih oblačil. Da bi zagotovili </a:t>
            </a:r>
            <a:endParaRPr lang="fr-FR" altLang="fr-FR" sz="700">
              <a:solidFill>
                <a:srgbClr val="000000"/>
              </a:solidFill>
              <a:ea typeface="Calibri" panose="020F0502020204030204" pitchFamily="34" charset="0"/>
              <a:cs typeface="Calibri" panose="020F0502020204030204" pitchFamily="34" charset="0"/>
            </a:endParaRPr>
          </a:p>
          <a:p>
            <a:pPr algn="just" eaLnBrk="1" hangingPunct="1">
              <a:spcBef>
                <a:spcPct val="0"/>
              </a:spcBef>
              <a:buFontTx/>
              <a:buNone/>
            </a:pPr>
            <a:r>
              <a:rPr lang="sl-SI" altLang="fr-FR" sz="700">
                <a:solidFill>
                  <a:srgbClr val="000000"/>
                </a:solidFill>
                <a:ea typeface="Calibri" panose="020F0502020204030204" pitchFamily="34" charset="0"/>
                <a:cs typeface="Calibri" panose="020F0502020204030204" pitchFamily="34" charset="0"/>
              </a:rPr>
              <a:t>optimalno vidljivost, mora biti oblačilo vedno čisto in vsako leto je treba opraviti primerjavo z novim oblačilom.</a:t>
            </a:r>
            <a:r>
              <a:rPr lang="fr-FR" altLang="fr-FR" sz="700">
                <a:solidFill>
                  <a:srgbClr val="000000"/>
                </a:solidFill>
                <a:ea typeface="Calibri" panose="020F0502020204030204" pitchFamily="34" charset="0"/>
                <a:cs typeface="Calibri" panose="020F0502020204030204" pitchFamily="34" charset="0"/>
              </a:rPr>
              <a:t> </a:t>
            </a:r>
            <a:r>
              <a:rPr lang="sl-SI" altLang="fr-FR" sz="700">
                <a:solidFill>
                  <a:srgbClr val="000000"/>
                </a:solidFill>
                <a:ea typeface="Calibri" panose="020F0502020204030204" pitchFamily="34" charset="0"/>
                <a:cs typeface="Calibri" panose="020F0502020204030204" pitchFamily="34" charset="0"/>
              </a:rPr>
              <a:t>Shranjevanje in transport: shranjujte vedno v čistem in suhem prostoru.</a:t>
            </a:r>
            <a:r>
              <a:rPr lang="fr-FR" altLang="fr-FR" sz="700">
                <a:solidFill>
                  <a:srgbClr val="000000"/>
                </a:solidFill>
                <a:ea typeface="Calibri" panose="020F0502020204030204" pitchFamily="34" charset="0"/>
                <a:cs typeface="Calibri" panose="020F0502020204030204" pitchFamily="34" charset="0"/>
              </a:rPr>
              <a:t> </a:t>
            </a:r>
            <a:r>
              <a:rPr lang="sl-SI" altLang="fr-FR" sz="700">
                <a:solidFill>
                  <a:srgbClr val="000000"/>
                </a:solidFill>
                <a:ea typeface="Calibri" panose="020F0502020204030204" pitchFamily="34" charset="0"/>
                <a:cs typeface="Calibri" panose="020F0502020204030204" pitchFamily="34" charset="0"/>
              </a:rPr>
              <a:t>NE shranjujte na mestu, kjer bi bilo oblačilo lahko izpostavljeno neposredni sončni svetlobi.</a:t>
            </a:r>
            <a:r>
              <a:rPr lang="fr-FR" altLang="fr-FR" sz="700">
                <a:solidFill>
                  <a:srgbClr val="000000"/>
                </a:solidFill>
                <a:ea typeface="Calibri" panose="020F0502020204030204" pitchFamily="34" charset="0"/>
                <a:cs typeface="Calibri" panose="020F0502020204030204" pitchFamily="34" charset="0"/>
              </a:rPr>
              <a:t> </a:t>
            </a:r>
            <a:r>
              <a:rPr lang="sl-SI" altLang="fr-FR" sz="700">
                <a:solidFill>
                  <a:srgbClr val="000000"/>
                </a:solidFill>
                <a:ea typeface="Calibri" panose="020F0502020204030204" pitchFamily="34" charset="0"/>
                <a:cs typeface="Calibri" panose="020F0502020204030204" pitchFamily="34" charset="0"/>
              </a:rPr>
              <a:t>To oblačilo je treba transportirati takšno, kot ga je dobavil proizvajalec.</a:t>
            </a:r>
            <a:r>
              <a:rPr lang="fr-FR" altLang="fr-FR" sz="700">
                <a:solidFill>
                  <a:srgbClr val="000000"/>
                </a:solidFill>
                <a:ea typeface="Calibri" panose="020F0502020204030204" pitchFamily="34" charset="0"/>
                <a:cs typeface="Calibri" panose="020F0502020204030204" pitchFamily="34" charset="0"/>
              </a:rPr>
              <a:t> </a:t>
            </a:r>
            <a:r>
              <a:rPr lang="sl-SI" altLang="fr-FR" sz="700">
                <a:solidFill>
                  <a:srgbClr val="000000"/>
                </a:solidFill>
                <a:ea typeface="Calibri" panose="020F0502020204030204" pitchFamily="34" charset="0"/>
                <a:cs typeface="Calibri" panose="020F0502020204030204" pitchFamily="34" charset="0"/>
              </a:rPr>
              <a:t>POPRAVILO – Če je izdelek poškodovan, ne more zagotavljati maksimalne stopnje zaščite, zato ga je potrebno nemudoma popraviti ali zamenjati.</a:t>
            </a:r>
            <a:r>
              <a:rPr lang="fr-FR" altLang="fr-FR" sz="700">
                <a:solidFill>
                  <a:srgbClr val="000000"/>
                </a:solidFill>
                <a:ea typeface="Calibri" panose="020F0502020204030204" pitchFamily="34" charset="0"/>
                <a:cs typeface="Calibri" panose="020F0502020204030204" pitchFamily="34" charset="0"/>
              </a:rPr>
              <a:t> </a:t>
            </a:r>
            <a:r>
              <a:rPr lang="sl-SI" altLang="fr-FR" sz="700">
                <a:solidFill>
                  <a:srgbClr val="000000"/>
                </a:solidFill>
                <a:ea typeface="Calibri" panose="020F0502020204030204" pitchFamily="34" charset="0"/>
                <a:cs typeface="Calibri" panose="020F0502020204030204" pitchFamily="34" charset="0"/>
              </a:rPr>
              <a:t>Nikoli ne uporabljajte poškodovanega izdelka.</a:t>
            </a:r>
            <a:r>
              <a:rPr lang="fr-FR" altLang="fr-FR" sz="700">
                <a:solidFill>
                  <a:srgbClr val="000000"/>
                </a:solidFill>
                <a:ea typeface="Calibri" panose="020F0502020204030204" pitchFamily="34" charset="0"/>
                <a:cs typeface="Calibri" panose="020F0502020204030204" pitchFamily="34" charset="0"/>
              </a:rPr>
              <a:t> </a:t>
            </a:r>
            <a:r>
              <a:rPr lang="sl-SI" altLang="fr-FR" sz="700">
                <a:solidFill>
                  <a:srgbClr val="000000"/>
                </a:solidFill>
                <a:ea typeface="Calibri" panose="020F0502020204030204" pitchFamily="34" charset="0"/>
                <a:cs typeface="Calibri" panose="020F0502020204030204" pitchFamily="34" charset="0"/>
              </a:rPr>
              <a:t>Popravilo tega izdelka je dopustno izključno v primeru, kadar zahteve glede tega izdelka niso določene.</a:t>
            </a:r>
            <a:r>
              <a:rPr lang="fr-FR" altLang="fr-FR" sz="700">
                <a:solidFill>
                  <a:srgbClr val="000000"/>
                </a:solidFill>
                <a:ea typeface="Calibri" panose="020F0502020204030204" pitchFamily="34" charset="0"/>
                <a:cs typeface="Calibri" panose="020F0502020204030204" pitchFamily="34" charset="0"/>
              </a:rPr>
              <a:t> </a:t>
            </a:r>
            <a:r>
              <a:rPr lang="sl-SI" altLang="fr-FR" sz="700">
                <a:solidFill>
                  <a:srgbClr val="000000"/>
                </a:solidFill>
                <a:ea typeface="Calibri" panose="020F0502020204030204" pitchFamily="34" charset="0"/>
                <a:cs typeface="Calibri" panose="020F0502020204030204" pitchFamily="34" charset="0"/>
              </a:rPr>
              <a:t>Če obstaja dvom, stopite v stik s proizvajalcem, navedenim spodaj, še preden poskušate izdelek popraviti.</a:t>
            </a:r>
            <a:r>
              <a:rPr lang="fr-FR" altLang="fr-FR" sz="700">
                <a:solidFill>
                  <a:srgbClr val="000000"/>
                </a:solidFill>
                <a:ea typeface="Calibri" panose="020F0502020204030204" pitchFamily="34" charset="0"/>
                <a:cs typeface="Calibri" panose="020F0502020204030204" pitchFamily="34" charset="0"/>
              </a:rPr>
              <a:t> </a:t>
            </a:r>
            <a:r>
              <a:rPr lang="sl-SI" altLang="fr-FR" sz="700">
                <a:solidFill>
                  <a:srgbClr val="000000"/>
                </a:solidFill>
                <a:ea typeface="Calibri" panose="020F0502020204030204" pitchFamily="34" charset="0"/>
                <a:cs typeface="Calibri" panose="020F0502020204030204" pitchFamily="34" charset="0"/>
              </a:rPr>
              <a:t>Kontaktirajte vašega ponudnika za odvoz odpadkov glede ustrezne odstranitve oblačila.</a:t>
            </a:r>
            <a:r>
              <a:rPr lang="fr-FR" altLang="fr-FR" sz="700">
                <a:solidFill>
                  <a:srgbClr val="000000"/>
                </a:solidFill>
                <a:ea typeface="Calibri" panose="020F0502020204030204" pitchFamily="34" charset="0"/>
                <a:cs typeface="Calibri" panose="020F0502020204030204" pitchFamily="34" charset="0"/>
              </a:rPr>
              <a:t> Navedeno največje število čistilnih ciklov ni edini dejavnik, ki vpliva na življenjsko dobo oblačila. Življenjska doba je odvisna tudi od uporabe, nege, hrambe ipd. </a:t>
            </a:r>
            <a:r>
              <a:rPr lang="it-IT" altLang="en-US" sz="700">
                <a:ea typeface="Calibri" panose="020F0502020204030204" pitchFamily="34" charset="0"/>
                <a:cs typeface="Calibri" panose="020F0502020204030204" pitchFamily="34" charset="0"/>
              </a:rPr>
              <a:t>Oznaka CE te opreme pomeni, da so izpolnjene vse specifikacije evropske uredbe 2016/425. </a:t>
            </a:r>
            <a:r>
              <a:rPr lang="pl-PL" altLang="fr-FR" sz="700">
                <a:solidFill>
                  <a:srgbClr val="000000"/>
                </a:solidFill>
                <a:ea typeface="Calibri" panose="020F0502020204030204" pitchFamily="34" charset="0"/>
                <a:cs typeface="Calibri" panose="020F0502020204030204" pitchFamily="34" charset="0"/>
              </a:rPr>
              <a:t>Izjava o skladnosti je na voljo na spletni strani: glej **.</a:t>
            </a:r>
            <a:r>
              <a:rPr lang="fr-FR" altLang="fr-FR" sz="700">
                <a:solidFill>
                  <a:srgbClr val="800000"/>
                </a:solidFill>
                <a:ea typeface="Calibri" panose="020F0502020204030204" pitchFamily="34" charset="0"/>
                <a:cs typeface="Calibri" panose="020F0502020204030204" pitchFamily="34" charset="0"/>
              </a:rPr>
              <a:t> </a:t>
            </a:r>
            <a:endParaRPr lang="fr-FR" altLang="fr-FR" sz="700">
              <a:solidFill>
                <a:srgbClr val="FF0000"/>
              </a:solidFill>
              <a:ea typeface="Calibri" panose="020F0502020204030204" pitchFamily="34" charset="0"/>
              <a:cs typeface="Calibri" panose="020F0502020204030204" pitchFamily="34" charset="0"/>
            </a:endParaRPr>
          </a:p>
        </p:txBody>
      </p:sp>
      <p:sp>
        <p:nvSpPr>
          <p:cNvPr id="5125" name="Text Box 15"/>
          <p:cNvSpPr txBox="1">
            <a:spLocks noChangeArrowheads="1"/>
          </p:cNvSpPr>
          <p:nvPr/>
        </p:nvSpPr>
        <p:spPr bwMode="auto">
          <a:xfrm>
            <a:off x="6496050" y="1066800"/>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S L</a:t>
            </a:r>
            <a:endParaRPr lang="fr-FR" altLang="fr-FR" sz="1800"/>
          </a:p>
        </p:txBody>
      </p:sp>
      <p:sp>
        <p:nvSpPr>
          <p:cNvPr id="5126" name="Rectangle 16"/>
          <p:cNvSpPr>
            <a:spLocks noChangeArrowheads="1"/>
          </p:cNvSpPr>
          <p:nvPr/>
        </p:nvSpPr>
        <p:spPr bwMode="auto">
          <a:xfrm>
            <a:off x="117475" y="2111375"/>
            <a:ext cx="6626225" cy="10080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materiál</a:t>
            </a:r>
            <a:r>
              <a:rPr lang="fr-FR" altLang="fr-FR" sz="700">
                <a:solidFill>
                  <a:srgbClr val="000000"/>
                </a:solidFill>
                <a:ea typeface="Calibri" panose="020F0502020204030204" pitchFamily="34" charset="0"/>
                <a:cs typeface="Times New Roman" panose="02020603050405020304" pitchFamily="18" charset="0"/>
              </a:rPr>
              <a:t> : </a:t>
            </a:r>
            <a:r>
              <a:rPr lang="fr-FR" altLang="fr-FR" sz="700"/>
              <a:t>100</a:t>
            </a:r>
            <a:r>
              <a:rPr lang="sk-SK" altLang="fr-FR" sz="700"/>
              <a:t>% polyester</a:t>
            </a:r>
            <a:endParaRPr lang="fr-FR" altLang="fr-FR" sz="700"/>
          </a:p>
          <a:p>
            <a:pPr algn="just" eaLnBrk="1" hangingPunct="1">
              <a:spcBef>
                <a:spcPct val="0"/>
              </a:spcBef>
              <a:buFontTx/>
              <a:buNone/>
            </a:pPr>
            <a:r>
              <a:rPr lang="sk-SK" altLang="fr-FR" sz="700">
                <a:solidFill>
                  <a:srgbClr val="000000"/>
                </a:solidFill>
                <a:ea typeface="Calibri" panose="020F0502020204030204" pitchFamily="34" charset="0"/>
                <a:cs typeface="Calibri" panose="020F0502020204030204" pitchFamily="34" charset="0"/>
              </a:rPr>
              <a:t>Obmedzenie použitia: Tento odev je odev s vysokou viditeľnosťou.</a:t>
            </a:r>
            <a:r>
              <a:rPr lang="fr-FR" altLang="fr-FR" sz="700">
                <a:solidFill>
                  <a:srgbClr val="000000"/>
                </a:solidFill>
                <a:ea typeface="Calibri" panose="020F0502020204030204" pitchFamily="34" charset="0"/>
                <a:cs typeface="Calibri" panose="020F0502020204030204" pitchFamily="34" charset="0"/>
              </a:rPr>
              <a:t> </a:t>
            </a:r>
            <a:r>
              <a:rPr lang="sk-SK" altLang="fr-FR" sz="700">
                <a:solidFill>
                  <a:srgbClr val="000000"/>
                </a:solidFill>
                <a:ea typeface="Calibri" panose="020F0502020204030204" pitchFamily="34" charset="0"/>
                <a:cs typeface="Calibri" panose="020F0502020204030204" pitchFamily="34" charset="0"/>
              </a:rPr>
              <a:t>Odev sa musí nosiť vždy zapnutý a neprikrytý inými odevmi.</a:t>
            </a:r>
            <a:r>
              <a:rPr lang="fr-FR" altLang="fr-FR" sz="700">
                <a:solidFill>
                  <a:srgbClr val="000000"/>
                </a:solidFill>
                <a:ea typeface="Calibri" panose="020F0502020204030204" pitchFamily="34" charset="0"/>
                <a:cs typeface="Calibri" panose="020F0502020204030204" pitchFamily="34" charset="0"/>
              </a:rPr>
              <a:t> </a:t>
            </a:r>
            <a:r>
              <a:rPr lang="sk-SK" altLang="fr-FR" sz="700">
                <a:solidFill>
                  <a:srgbClr val="000000"/>
                </a:solidFill>
                <a:ea typeface="Calibri" panose="020F0502020204030204" pitchFamily="34" charset="0"/>
                <a:cs typeface="Calibri" panose="020F0502020204030204" pitchFamily="34" charset="0"/>
              </a:rPr>
              <a:t>Aby sa zabezpečila </a:t>
            </a:r>
            <a:endParaRPr lang="fr-FR" altLang="fr-FR" sz="700">
              <a:solidFill>
                <a:srgbClr val="000000"/>
              </a:solidFill>
              <a:ea typeface="Calibri" panose="020F0502020204030204" pitchFamily="34" charset="0"/>
              <a:cs typeface="Calibri" panose="020F0502020204030204" pitchFamily="34" charset="0"/>
            </a:endParaRPr>
          </a:p>
          <a:p>
            <a:pPr algn="just" eaLnBrk="1" hangingPunct="1">
              <a:spcBef>
                <a:spcPct val="0"/>
              </a:spcBef>
              <a:buFontTx/>
              <a:buNone/>
            </a:pPr>
            <a:r>
              <a:rPr lang="sk-SK" altLang="fr-FR" sz="700">
                <a:solidFill>
                  <a:srgbClr val="000000"/>
                </a:solidFill>
                <a:ea typeface="Calibri" panose="020F0502020204030204" pitchFamily="34" charset="0"/>
                <a:cs typeface="Calibri" panose="020F0502020204030204" pitchFamily="34" charset="0"/>
              </a:rPr>
              <a:t>optimálna viditeľnosť, musí byť odev čistý a musí sa každý rok robiť porovnanie s novým odevom.</a:t>
            </a:r>
            <a:r>
              <a:rPr lang="fr-FR" altLang="fr-FR" sz="700">
                <a:solidFill>
                  <a:srgbClr val="000000"/>
                </a:solidFill>
                <a:ea typeface="Calibri" panose="020F0502020204030204" pitchFamily="34" charset="0"/>
                <a:cs typeface="Calibri" panose="020F0502020204030204" pitchFamily="34" charset="0"/>
              </a:rPr>
              <a:t> </a:t>
            </a:r>
            <a:r>
              <a:rPr lang="sk-SK" altLang="fr-FR" sz="700">
                <a:solidFill>
                  <a:srgbClr val="000000"/>
                </a:solidFill>
                <a:ea typeface="Calibri" panose="020F0502020204030204" pitchFamily="34" charset="0"/>
                <a:cs typeface="Calibri" panose="020F0502020204030204" pitchFamily="34" charset="0"/>
              </a:rPr>
              <a:t>Skladovanie a preprava: Skladujte vždy na čistom a suchom mieste.</a:t>
            </a:r>
            <a:r>
              <a:rPr lang="fr-FR" altLang="fr-FR" sz="700">
                <a:solidFill>
                  <a:srgbClr val="000000"/>
                </a:solidFill>
                <a:ea typeface="Calibri" panose="020F0502020204030204" pitchFamily="34" charset="0"/>
                <a:cs typeface="Calibri" panose="020F0502020204030204" pitchFamily="34" charset="0"/>
              </a:rPr>
              <a:t> </a:t>
            </a:r>
            <a:r>
              <a:rPr lang="sk-SK" altLang="fr-FR" sz="700">
                <a:solidFill>
                  <a:srgbClr val="000000"/>
                </a:solidFill>
                <a:ea typeface="Calibri" panose="020F0502020204030204" pitchFamily="34" charset="0"/>
                <a:cs typeface="Calibri" panose="020F0502020204030204" pitchFamily="34" charset="0"/>
              </a:rPr>
              <a:t>NESKLADUJTE na mieste, kde by mohol byť odev vystavený priamo slnečnému svetlu.</a:t>
            </a:r>
            <a:r>
              <a:rPr lang="fr-FR" altLang="fr-FR" sz="700">
                <a:solidFill>
                  <a:srgbClr val="000000"/>
                </a:solidFill>
                <a:ea typeface="Calibri" panose="020F0502020204030204" pitchFamily="34" charset="0"/>
                <a:cs typeface="Calibri" panose="020F0502020204030204" pitchFamily="34" charset="0"/>
              </a:rPr>
              <a:t> </a:t>
            </a:r>
            <a:r>
              <a:rPr lang="sk-SK" altLang="fr-FR" sz="700">
                <a:solidFill>
                  <a:srgbClr val="000000"/>
                </a:solidFill>
                <a:ea typeface="Calibri" panose="020F0502020204030204" pitchFamily="34" charset="0"/>
                <a:cs typeface="Calibri" panose="020F0502020204030204" pitchFamily="34" charset="0"/>
              </a:rPr>
              <a:t>Tento odev sa musí prevážať tak ako bol dodaný výrobcom.</a:t>
            </a:r>
            <a:r>
              <a:rPr lang="fr-FR" altLang="fr-FR" sz="700">
                <a:solidFill>
                  <a:srgbClr val="000000"/>
                </a:solidFill>
                <a:ea typeface="Calibri" panose="020F0502020204030204" pitchFamily="34" charset="0"/>
                <a:cs typeface="Calibri" panose="020F0502020204030204" pitchFamily="34" charset="0"/>
              </a:rPr>
              <a:t> </a:t>
            </a:r>
            <a:r>
              <a:rPr lang="sk-SK" altLang="fr-FR" sz="700">
                <a:solidFill>
                  <a:srgbClr val="000000"/>
                </a:solidFill>
                <a:ea typeface="Calibri" panose="020F0502020204030204" pitchFamily="34" charset="0"/>
                <a:cs typeface="Calibri" panose="020F0502020204030204" pitchFamily="34" charset="0"/>
              </a:rPr>
              <a:t>OPRAVA – Ak je výrobok poškodený, nebude môcť poskytovať maximálnu úroveň ochrany, a preto je nutné ho ihneď opraviť alebo vymeniť.</a:t>
            </a:r>
            <a:r>
              <a:rPr lang="fr-FR" altLang="fr-FR" sz="700">
                <a:solidFill>
                  <a:srgbClr val="000000"/>
                </a:solidFill>
                <a:ea typeface="Calibri" panose="020F0502020204030204" pitchFamily="34" charset="0"/>
                <a:cs typeface="Calibri" panose="020F0502020204030204" pitchFamily="34" charset="0"/>
              </a:rPr>
              <a:t> </a:t>
            </a:r>
            <a:r>
              <a:rPr lang="sk-SK" altLang="fr-FR" sz="700">
                <a:solidFill>
                  <a:srgbClr val="000000"/>
                </a:solidFill>
                <a:ea typeface="Calibri" panose="020F0502020204030204" pitchFamily="34" charset="0"/>
                <a:cs typeface="Calibri" panose="020F0502020204030204" pitchFamily="34" charset="0"/>
              </a:rPr>
              <a:t>Nikdy nepoužívajte poškodený výrobok</a:t>
            </a:r>
            <a:r>
              <a:rPr lang="fr-FR" altLang="fr-FR" sz="700">
                <a:solidFill>
                  <a:srgbClr val="000000"/>
                </a:solidFill>
                <a:ea typeface="Calibri" panose="020F0502020204030204" pitchFamily="34" charset="0"/>
                <a:cs typeface="Calibri" panose="020F0502020204030204" pitchFamily="34" charset="0"/>
              </a:rPr>
              <a:t>. </a:t>
            </a:r>
            <a:r>
              <a:rPr lang="sk-SK" altLang="fr-FR" sz="700">
                <a:solidFill>
                  <a:srgbClr val="000000"/>
                </a:solidFill>
                <a:ea typeface="Calibri" panose="020F0502020204030204" pitchFamily="34" charset="0"/>
                <a:cs typeface="Calibri" panose="020F0502020204030204" pitchFamily="34" charset="0"/>
              </a:rPr>
              <a:t>Oprava tohto výrobku je prípustná iba vtedy, ak nie sú obmedzené požiadavky tohto odevu.</a:t>
            </a:r>
            <a:r>
              <a:rPr lang="fr-FR" altLang="fr-FR" sz="700">
                <a:solidFill>
                  <a:srgbClr val="000000"/>
                </a:solidFill>
                <a:ea typeface="Calibri" panose="020F0502020204030204" pitchFamily="34" charset="0"/>
                <a:cs typeface="Calibri" panose="020F0502020204030204" pitchFamily="34" charset="0"/>
              </a:rPr>
              <a:t> </a:t>
            </a:r>
            <a:r>
              <a:rPr lang="sk-SK" altLang="fr-FR" sz="700">
                <a:solidFill>
                  <a:srgbClr val="000000"/>
                </a:solidFill>
                <a:ea typeface="Calibri" panose="020F0502020204030204" pitchFamily="34" charset="0"/>
                <a:cs typeface="Calibri" panose="020F0502020204030204" pitchFamily="34" charset="0"/>
              </a:rPr>
              <a:t>V prípade pochybností kontaktujte pred opravou výrobku nižšie uvedeného výrobcu.</a:t>
            </a:r>
            <a:r>
              <a:rPr lang="fr-FR" altLang="fr-FR" sz="700">
                <a:solidFill>
                  <a:srgbClr val="000000"/>
                </a:solidFill>
                <a:ea typeface="Calibri" panose="020F0502020204030204" pitchFamily="34" charset="0"/>
                <a:cs typeface="Calibri" panose="020F0502020204030204" pitchFamily="34" charset="0"/>
              </a:rPr>
              <a:t> </a:t>
            </a:r>
            <a:r>
              <a:rPr lang="sk-SK" altLang="fr-FR" sz="700">
                <a:solidFill>
                  <a:srgbClr val="000000"/>
                </a:solidFill>
                <a:ea typeface="Calibri" panose="020F0502020204030204" pitchFamily="34" charset="0"/>
                <a:cs typeface="Calibri" panose="020F0502020204030204" pitchFamily="34" charset="0"/>
              </a:rPr>
              <a:t>Pre náležitú likvidáciu odevu kontaktujte vášho správcu odpadov.</a:t>
            </a:r>
            <a:r>
              <a:rPr lang="fr-FR" altLang="fr-FR" sz="700">
                <a:solidFill>
                  <a:srgbClr val="000000"/>
                </a:solidFill>
                <a:ea typeface="Calibri" panose="020F0502020204030204" pitchFamily="34" charset="0"/>
                <a:cs typeface="Calibri" panose="020F0502020204030204" pitchFamily="34" charset="0"/>
              </a:rPr>
              <a:t> Uvedený maximálny počet pracích cyklov nie je jediným faktorom, ktorý ovplyvňuje životnosť odevu. Životnosť bude tiež závisieť of používania, starostlivosti a uskladnenia, atď. Označenie CE tohto odevu znamená, že boli splnené všetky požiadavky európskeho nariadenia 2016/425. Vyhlásenie o zhode je k dispozícii na webovej stránke: pozri **.</a:t>
            </a:r>
            <a:r>
              <a:rPr lang="fr-FR" altLang="fr-FR" sz="700">
                <a:solidFill>
                  <a:srgbClr val="800000"/>
                </a:solidFill>
                <a:ea typeface="Calibri" panose="020F0502020204030204" pitchFamily="34" charset="0"/>
                <a:cs typeface="Calibri" panose="020F0502020204030204" pitchFamily="34" charset="0"/>
              </a:rPr>
              <a:t> </a:t>
            </a:r>
            <a:endParaRPr lang="fr-FR" altLang="fr-FR" sz="700">
              <a:solidFill>
                <a:srgbClr val="FF0000"/>
              </a:solidFill>
              <a:ea typeface="Calibri" panose="020F0502020204030204" pitchFamily="34" charset="0"/>
              <a:cs typeface="Calibri" panose="020F0502020204030204" pitchFamily="34" charset="0"/>
            </a:endParaRPr>
          </a:p>
        </p:txBody>
      </p:sp>
      <p:sp>
        <p:nvSpPr>
          <p:cNvPr id="5127" name="Text Box 17"/>
          <p:cNvSpPr txBox="1">
            <a:spLocks noChangeArrowheads="1"/>
          </p:cNvSpPr>
          <p:nvPr/>
        </p:nvSpPr>
        <p:spPr bwMode="auto">
          <a:xfrm>
            <a:off x="6489700" y="2100263"/>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S K</a:t>
            </a:r>
            <a:endParaRPr lang="fr-FR" altLang="fr-FR" sz="1800"/>
          </a:p>
        </p:txBody>
      </p:sp>
      <p:sp>
        <p:nvSpPr>
          <p:cNvPr id="5128" name="Rectangle 18"/>
          <p:cNvSpPr>
            <a:spLocks noChangeArrowheads="1"/>
          </p:cNvSpPr>
          <p:nvPr/>
        </p:nvSpPr>
        <p:spPr bwMode="auto">
          <a:xfrm>
            <a:off x="115888" y="3119438"/>
            <a:ext cx="6626225" cy="10795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l-GR" altLang="fr-FR" sz="700" u="sng">
                <a:solidFill>
                  <a:srgbClr val="000000"/>
                </a:solidFill>
                <a:ea typeface="Calibri" panose="020F0502020204030204" pitchFamily="34" charset="0"/>
                <a:cs typeface="Times New Roman" panose="02020603050405020304" pitchFamily="18" charset="0"/>
              </a:rPr>
              <a:t>Περιορισμοί στη χρήση:</a:t>
            </a:r>
            <a:r>
              <a:rPr lang="el-GR" altLang="fr-FR" sz="700">
                <a:solidFill>
                  <a:srgbClr val="000000"/>
                </a:solidFill>
                <a:ea typeface="Calibri" panose="020F0502020204030204" pitchFamily="34" charset="0"/>
                <a:cs typeface="Times New Roman" panose="02020603050405020304" pitchFamily="18" charset="0"/>
              </a:rPr>
              <a:t> Το ένδυμα αυτό είναι ένδυμα υψηλής ορατότητας. Το ένδυμα πρέπει να είναι πάντα κλειστό και να μην καλύπτεται από άλλα ενδύματα.</a:t>
            </a:r>
            <a:r>
              <a:rPr lang="fr-FR" altLang="fr-FR" sz="700">
                <a:solidFill>
                  <a:srgbClr val="000000"/>
                </a:solidFill>
                <a:ea typeface="Calibri" panose="020F0502020204030204" pitchFamily="34" charset="0"/>
                <a:cs typeface="Times New Roman" panose="02020603050405020304" pitchFamily="18" charset="0"/>
              </a:rPr>
              <a:t> </a:t>
            </a:r>
          </a:p>
          <a:p>
            <a:pPr algn="just" eaLnBrk="1" hangingPunct="1">
              <a:spcBef>
                <a:spcPct val="0"/>
              </a:spcBef>
              <a:buFontTx/>
              <a:buNone/>
            </a:pPr>
            <a:r>
              <a:rPr lang="el-GR" altLang="fr-FR" sz="700">
                <a:solidFill>
                  <a:srgbClr val="000000"/>
                </a:solidFill>
                <a:ea typeface="Calibri" panose="020F0502020204030204" pitchFamily="34" charset="0"/>
                <a:cs typeface="Times New Roman" panose="02020603050405020304" pitchFamily="18" charset="0"/>
              </a:rPr>
              <a:t>Για να διασφαλιστεί η μέγιστη δυνατή ορατότητα, το ένδυμα πρέπει να είναι καθαρό και κάθε χρόνο πρέπει να συγκρίνεται με ένα καινούργιο ένδυμα</a:t>
            </a:r>
            <a:r>
              <a:rPr lang="el-GR" altLang="fr-FR" sz="700">
                <a:solidFill>
                  <a:srgbClr val="FF0000"/>
                </a:solidFill>
                <a:ea typeface="Calibri" panose="020F0502020204030204" pitchFamily="34" charset="0"/>
                <a:cs typeface="Times New Roman" panose="02020603050405020304" pitchFamily="18" charset="0"/>
              </a:rPr>
              <a:t>.</a:t>
            </a:r>
            <a:r>
              <a:rPr lang="fr-FR" altLang="fr-FR" sz="700">
                <a:solidFill>
                  <a:srgbClr val="000000"/>
                </a:solidFill>
                <a:ea typeface="Calibri" panose="020F0502020204030204" pitchFamily="34" charset="0"/>
                <a:cs typeface="Times New Roman" panose="02020603050405020304" pitchFamily="18" charset="0"/>
              </a:rPr>
              <a:t> </a:t>
            </a:r>
          </a:p>
          <a:p>
            <a:pPr algn="just" eaLnBrk="1" hangingPunct="1">
              <a:spcBef>
                <a:spcPct val="0"/>
              </a:spcBef>
              <a:buFontTx/>
              <a:buNone/>
            </a:pPr>
            <a:r>
              <a:rPr lang="el-GR" altLang="fr-FR" sz="700" u="sng">
                <a:solidFill>
                  <a:srgbClr val="000000"/>
                </a:solidFill>
                <a:ea typeface="Calibri" panose="020F0502020204030204" pitchFamily="34" charset="0"/>
                <a:cs typeface="Times New Roman" panose="02020603050405020304" pitchFamily="18" charset="0"/>
              </a:rPr>
              <a:t>Φύλαξη και μεταφορά:</a:t>
            </a:r>
            <a:r>
              <a:rPr lang="el-GR" altLang="fr-FR" sz="700">
                <a:solidFill>
                  <a:srgbClr val="000000"/>
                </a:solidFill>
                <a:ea typeface="Calibri" panose="020F0502020204030204" pitchFamily="34" charset="0"/>
                <a:cs typeface="Times New Roman" panose="02020603050405020304" pitchFamily="18" charset="0"/>
              </a:rPr>
              <a:t> Να φυλάσσεται πάντα σε καθαρό και ξηρό μέρος.</a:t>
            </a:r>
            <a:r>
              <a:rPr lang="fr-FR" altLang="fr-FR" sz="700">
                <a:solidFill>
                  <a:srgbClr val="000000"/>
                </a:solidFill>
                <a:ea typeface="Calibri" panose="020F0502020204030204" pitchFamily="34" charset="0"/>
                <a:cs typeface="Times New Roman" panose="02020603050405020304" pitchFamily="18" charset="0"/>
              </a:rPr>
              <a:t> </a:t>
            </a:r>
            <a:r>
              <a:rPr lang="el-GR" altLang="fr-FR" sz="700">
                <a:solidFill>
                  <a:srgbClr val="000000"/>
                </a:solidFill>
                <a:ea typeface="Calibri" panose="020F0502020204030204" pitchFamily="34" charset="0"/>
                <a:cs typeface="Times New Roman" panose="02020603050405020304" pitchFamily="18" charset="0"/>
              </a:rPr>
              <a:t>ΝΑ ΜΗΝ αποθηκεύεται σε μέρος όπου θα μπορούσε να εκτεθεί άμεσα στο ηλιακό φως.</a:t>
            </a:r>
            <a:r>
              <a:rPr lang="fr-FR" altLang="fr-FR" sz="700">
                <a:solidFill>
                  <a:srgbClr val="000000"/>
                </a:solidFill>
                <a:ea typeface="Calibri" panose="020F0502020204030204" pitchFamily="34" charset="0"/>
                <a:cs typeface="Times New Roman" panose="02020603050405020304" pitchFamily="18" charset="0"/>
              </a:rPr>
              <a:t> </a:t>
            </a:r>
            <a:r>
              <a:rPr lang="el-GR" altLang="fr-FR" sz="700">
                <a:solidFill>
                  <a:srgbClr val="000000"/>
                </a:solidFill>
                <a:ea typeface="Calibri" panose="020F0502020204030204" pitchFamily="34" charset="0"/>
                <a:cs typeface="Times New Roman" panose="02020603050405020304" pitchFamily="18" charset="0"/>
              </a:rPr>
              <a:t>Το ένδυμα αυτό πρέπει να μεταφέρεται όπως ακριβώς παραδόθηκε από τον κατασκευαστή.</a:t>
            </a:r>
            <a:r>
              <a:rPr lang="fr-FR" altLang="fr-FR" sz="700">
                <a:solidFill>
                  <a:srgbClr val="000000"/>
                </a:solidFill>
                <a:ea typeface="Calibri" panose="020F0502020204030204" pitchFamily="34" charset="0"/>
                <a:cs typeface="Times New Roman" panose="02020603050405020304" pitchFamily="18" charset="0"/>
              </a:rPr>
              <a:t> </a:t>
            </a:r>
            <a:r>
              <a:rPr lang="el-GR" altLang="fr-FR" sz="700" u="sng">
                <a:solidFill>
                  <a:srgbClr val="000000"/>
                </a:solidFill>
                <a:ea typeface="Calibri" panose="020F0502020204030204" pitchFamily="34" charset="0"/>
                <a:cs typeface="Times New Roman" panose="02020603050405020304" pitchFamily="18" charset="0"/>
              </a:rPr>
              <a:t>ΕΠΙΣΚΕΥΗ –</a:t>
            </a:r>
            <a:r>
              <a:rPr lang="el-GR" altLang="fr-FR" sz="700">
                <a:solidFill>
                  <a:srgbClr val="000000"/>
                </a:solidFill>
                <a:ea typeface="Calibri" panose="020F0502020204030204" pitchFamily="34" charset="0"/>
                <a:cs typeface="Times New Roman" panose="02020603050405020304" pitchFamily="18" charset="0"/>
              </a:rPr>
              <a:t> Εάν το προϊόν έχει υποστεί ζημιές, δεν μπορεί να παρέχει το μέγιστο βαθμό προστασίας και πρέπει να επισκευαστεί ή να αντικατασταθεί αμέσως.</a:t>
            </a:r>
            <a:r>
              <a:rPr lang="fr-FR" altLang="fr-FR" sz="700">
                <a:solidFill>
                  <a:srgbClr val="000000"/>
                </a:solidFill>
                <a:ea typeface="Calibri" panose="020F0502020204030204" pitchFamily="34" charset="0"/>
                <a:cs typeface="Times New Roman" panose="02020603050405020304" pitchFamily="18" charset="0"/>
              </a:rPr>
              <a:t> </a:t>
            </a:r>
            <a:r>
              <a:rPr lang="el-GR" altLang="fr-FR" sz="700">
                <a:solidFill>
                  <a:srgbClr val="000000"/>
                </a:solidFill>
                <a:ea typeface="Calibri" panose="020F0502020204030204" pitchFamily="34" charset="0"/>
                <a:cs typeface="Times New Roman" panose="02020603050405020304" pitchFamily="18" charset="0"/>
              </a:rPr>
              <a:t>Μην χρησιμοποιείτε ποτέ ένα προϊόν που έχει υποστεί ζημιές. Η επισκευή του παρόντος προϊόντος είναι αποδεκτή μόνο στην περίπτωση που διατηρούνται ανεπηρέαστες οι προδιαγραφές.</a:t>
            </a:r>
            <a:r>
              <a:rPr lang="fr-FR" altLang="fr-FR" sz="700">
                <a:solidFill>
                  <a:srgbClr val="000000"/>
                </a:solidFill>
                <a:ea typeface="Calibri" panose="020F0502020204030204" pitchFamily="34" charset="0"/>
                <a:cs typeface="Times New Roman" panose="02020603050405020304" pitchFamily="18" charset="0"/>
              </a:rPr>
              <a:t> </a:t>
            </a:r>
            <a:r>
              <a:rPr lang="el-GR" altLang="fr-FR" sz="700">
                <a:solidFill>
                  <a:srgbClr val="000000"/>
                </a:solidFill>
                <a:ea typeface="Calibri" panose="020F0502020204030204" pitchFamily="34" charset="0"/>
                <a:cs typeface="Times New Roman" panose="02020603050405020304" pitchFamily="18" charset="0"/>
              </a:rPr>
              <a:t>Εάν έχετε οποιαδήποτε αμφιβολία, επικοινωνήστε με τον κατασκευαστή πριν επιχειρήσετε οποιαδήποτε επισκευή.</a:t>
            </a:r>
            <a:r>
              <a:rPr lang="fr-FR" altLang="fr-FR" sz="700">
                <a:solidFill>
                  <a:srgbClr val="000000"/>
                </a:solidFill>
                <a:ea typeface="Calibri" panose="020F0502020204030204" pitchFamily="34" charset="0"/>
                <a:cs typeface="Times New Roman" panose="02020603050405020304" pitchFamily="18" charset="0"/>
              </a:rPr>
              <a:t> </a:t>
            </a:r>
            <a:r>
              <a:rPr lang="el-GR" altLang="fr-FR" sz="700">
                <a:solidFill>
                  <a:srgbClr val="000000"/>
                </a:solidFill>
                <a:ea typeface="Calibri" panose="020F0502020204030204" pitchFamily="34" charset="0"/>
                <a:cs typeface="Times New Roman" panose="02020603050405020304" pitchFamily="18" charset="0"/>
              </a:rPr>
              <a:t>Επικοινωνήστε με την αρμόδια υπηρεσία για την κατάλληλη απόρριψη του ενδύματος.</a:t>
            </a:r>
            <a:r>
              <a:rPr lang="fr-FR" altLang="fr-FR" sz="700">
                <a:solidFill>
                  <a:srgbClr val="000000"/>
                </a:solidFill>
                <a:ea typeface="Calibri" panose="020F0502020204030204" pitchFamily="34" charset="0"/>
                <a:cs typeface="Times New Roman" panose="02020603050405020304" pitchFamily="18" charset="0"/>
              </a:rPr>
              <a:t> </a:t>
            </a:r>
            <a:r>
              <a:rPr lang="el-GR" altLang="fr-FR" sz="700">
                <a:solidFill>
                  <a:srgbClr val="000000"/>
                </a:solidFill>
                <a:ea typeface="Calibri" panose="020F0502020204030204" pitchFamily="34" charset="0"/>
                <a:cs typeface="Times New Roman" panose="02020603050405020304" pitchFamily="18" charset="0"/>
              </a:rPr>
              <a:t>Ο μέγιστος συνιστώμενος αριθμός κύκλων καθαρισμού δεν είναι ο μοναδικός παράγοντας που σχετίζεται με τη διάρκεια ζωής του ενδύματος. Η διάρκεια ζωής του εξαρτάται επίσης από τη χρήση, τη συντήρηση, τις συνθήκες αποθήκευσής του κ.λπ</a:t>
            </a:r>
            <a:r>
              <a:rPr lang="fr-FR" altLang="fr-FR" sz="700">
                <a:solidFill>
                  <a:srgbClr val="000000"/>
                </a:solidFill>
                <a:ea typeface="Calibri" panose="020F0502020204030204" pitchFamily="34" charset="0"/>
                <a:cs typeface="Times New Roman" panose="02020603050405020304" pitchFamily="18" charset="0"/>
              </a:rPr>
              <a:t>. </a:t>
            </a:r>
            <a:r>
              <a:rPr lang="el-GR" altLang="fr-FR" sz="700">
                <a:solidFill>
                  <a:srgbClr val="000000"/>
                </a:solidFill>
                <a:ea typeface="Calibri" panose="020F0502020204030204" pitchFamily="34" charset="0"/>
                <a:cs typeface="Times New Roman" panose="02020603050405020304" pitchFamily="18" charset="0"/>
              </a:rPr>
              <a:t>Η σήμανση CE αυτού του εξοπλισμού σημαίνει ότι έχουν τηρηθεί όλες οι προδιαγραφές του ευρωπαϊκού κανονισμού 2016/425. Η δήλωση συμμόρφωσης και διατίθεται στην ιστοσελίδα: βλ. **.</a:t>
            </a:r>
            <a:endParaRPr lang="fr-FR" altLang="fr-FR" sz="700">
              <a:solidFill>
                <a:srgbClr val="FF0000"/>
              </a:solidFill>
              <a:ea typeface="Calibri" panose="020F0502020204030204" pitchFamily="34" charset="0"/>
              <a:cs typeface="Times New Roman" panose="02020603050405020304" pitchFamily="18" charset="0"/>
            </a:endParaRPr>
          </a:p>
        </p:txBody>
      </p:sp>
      <p:sp>
        <p:nvSpPr>
          <p:cNvPr id="5129" name="Text Box 19"/>
          <p:cNvSpPr txBox="1">
            <a:spLocks noChangeArrowheads="1"/>
          </p:cNvSpPr>
          <p:nvPr/>
        </p:nvSpPr>
        <p:spPr bwMode="auto">
          <a:xfrm>
            <a:off x="6489700" y="3116263"/>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E L</a:t>
            </a:r>
            <a:endParaRPr lang="fr-FR" altLang="fr-FR" sz="1800"/>
          </a:p>
        </p:txBody>
      </p:sp>
      <p:sp>
        <p:nvSpPr>
          <p:cNvPr id="5130" name="Rectangle 20"/>
          <p:cNvSpPr>
            <a:spLocks noChangeArrowheads="1"/>
          </p:cNvSpPr>
          <p:nvPr/>
        </p:nvSpPr>
        <p:spPr bwMode="auto">
          <a:xfrm>
            <a:off x="114300" y="4197350"/>
            <a:ext cx="6626225" cy="6477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استخدامه</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n-US"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يتمتع هذا الثوب بإمكانية رؤية عظمى</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يُلبَس هذا الثوب مغلقاً بشكل دائم و غير مغطى بثياب أخرى</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يجب أن يكون الثوب نظيفا و ذلك لضمان أعلى حد من الرؤية و علينا مقارنته سنوياً بثوب جديد</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ملاحظة: ارتداء القبعة يُضعف من حقل السمع و الرؤية</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النقل و التخزين: يحفظ دائما في مكان جاف و نظيف</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يجب أن لا يوضع الثوب في مكان يتعرض فيه للشمس بشكل مباشر</a:t>
            </a:r>
            <a:r>
              <a:rPr lang="fr-FR" altLang="fr-FR" sz="800">
                <a:solidFill>
                  <a:srgbClr val="000000"/>
                </a:solidFill>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يجب نقل الثوب بذات الطريقة التي استخدمها الصانع عند التسليم</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A"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ال</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تصليح : لن يمنحكم الثوب الحد الأقصى من الحماية إذا أصابه تلفاً و يجب تصليحه أو استبداله مباشرة</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لا تستخدم المنتج أبدا إذا أصابه التلف</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A"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يمكن تصليح هذا المنتج فقط في حال تكون المطالبة به ممكنة</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في حال الشك عليكم الاتصال بالصانع المذكور أدناه و ذلك قبل محاولة تصليح المنتج</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لإتلاف الثوب بطريقة مناسبة اتصلوا </a:t>
            </a:r>
            <a:r>
              <a:rPr lang="ar-SY" altLang="fr-FR" sz="800">
                <a:latin typeface="Calibri" panose="020F0502020204030204" pitchFamily="34" charset="0"/>
                <a:ea typeface="Calibri" panose="020F0502020204030204" pitchFamily="34" charset="0"/>
                <a:cs typeface="Times New Roman" panose="02020603050405020304" pitchFamily="18" charset="0"/>
              </a:rPr>
              <a:t>بالخدمات العامة للنفايات</a:t>
            </a:r>
            <a:endParaRPr lang="fr-FR" altLang="fr-FR" sz="800">
              <a:latin typeface="Calibri" panose="020F0502020204030204" pitchFamily="34" charset="0"/>
              <a:ea typeface="Calibri" panose="020F0502020204030204" pitchFamily="34" charset="0"/>
              <a:cs typeface="Times New Roman" panose="02020603050405020304" pitchFamily="18" charset="0"/>
            </a:endParaRPr>
          </a:p>
          <a:p>
            <a:pPr algn="just" eaLnBrk="1" hangingPunct="1">
              <a:spcBef>
                <a:spcPct val="0"/>
              </a:spcBef>
              <a:buFontTx/>
              <a:buNone/>
            </a:pPr>
            <a:r>
              <a:rPr lang="ar-AE" altLang="fr-FR" sz="700">
                <a:cs typeface="Times New Roman" panose="02020603050405020304" pitchFamily="18" charset="0"/>
              </a:rPr>
              <a:t>العدد الأقصى المشار له عن دورات التنظيف لا يمثل العامل الوحيد لمدة حياة اللباس. مدة حياته ترتبط أيضا باستعماله، بكيفية صيانته و بظروف تخزينه، الخ...</a:t>
            </a:r>
            <a:r>
              <a:rPr lang="ar-AE" altLang="fr-FR" sz="700">
                <a:solidFill>
                  <a:srgbClr val="FF0000"/>
                </a:solidFill>
                <a:cs typeface="Times New Roman" panose="02020603050405020304" pitchFamily="18" charset="0"/>
              </a:rPr>
              <a:t> </a:t>
            </a:r>
            <a:endParaRPr lang="fr-FR" altLang="fr-FR" sz="700">
              <a:solidFill>
                <a:srgbClr val="FF0000"/>
              </a:solidFill>
              <a:cs typeface="Times New Roman" panose="02020603050405020304" pitchFamily="18" charset="0"/>
            </a:endParaRPr>
          </a:p>
        </p:txBody>
      </p:sp>
      <p:sp>
        <p:nvSpPr>
          <p:cNvPr id="5131" name="Rectangle 21"/>
          <p:cNvSpPr>
            <a:spLocks noChangeArrowheads="1"/>
          </p:cNvSpPr>
          <p:nvPr/>
        </p:nvSpPr>
        <p:spPr bwMode="auto">
          <a:xfrm>
            <a:off x="114300" y="4845050"/>
            <a:ext cx="6626225" cy="1295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ru-RU" altLang="fr-FR" sz="700" u="sng">
                <a:solidFill>
                  <a:srgbClr val="000000"/>
                </a:solidFill>
                <a:ea typeface="Calibri" panose="020F0502020204030204" pitchFamily="34" charset="0"/>
                <a:cs typeface="Times New Roman" panose="02020603050405020304" pitchFamily="18" charset="0"/>
              </a:rPr>
              <a:t>Материалы</a:t>
            </a:r>
            <a:r>
              <a:rPr lang="fr-FR" altLang="fr-FR" sz="700" u="sng">
                <a:solidFill>
                  <a:srgbClr val="000000"/>
                </a:solidFill>
                <a:ea typeface="Calibri" panose="020F0502020204030204" pitchFamily="34" charset="0"/>
                <a:cs typeface="Times New Roman" panose="02020603050405020304" pitchFamily="18" charset="0"/>
              </a:rPr>
              <a:t>:</a:t>
            </a:r>
            <a:r>
              <a:rPr lang="fr-FR" altLang="fr-FR" sz="700">
                <a:solidFill>
                  <a:srgbClr val="000000"/>
                </a:solidFill>
                <a:ea typeface="Calibri" panose="020F0502020204030204" pitchFamily="34" charset="0"/>
                <a:cs typeface="Times New Roman" panose="02020603050405020304" pitchFamily="18" charset="0"/>
              </a:rPr>
              <a:t> </a:t>
            </a:r>
            <a:r>
              <a:rPr lang="fr-FR" altLang="fr-FR" sz="700">
                <a:ea typeface="Calibri" panose="020F0502020204030204" pitchFamily="34" charset="0"/>
                <a:cs typeface="Times New Roman" panose="02020603050405020304" pitchFamily="18" charset="0"/>
              </a:rPr>
              <a:t>100</a:t>
            </a:r>
            <a:r>
              <a:rPr lang="ru-RU" altLang="fr-FR" sz="700">
                <a:ea typeface="Calibri" panose="020F0502020204030204" pitchFamily="34" charset="0"/>
                <a:cs typeface="Times New Roman" panose="02020603050405020304" pitchFamily="18" charset="0"/>
              </a:rPr>
              <a:t>% полиэстер</a:t>
            </a:r>
            <a:r>
              <a:rPr lang="fr-FR" altLang="fr-FR" sz="700">
                <a:solidFill>
                  <a:srgbClr val="000000"/>
                </a:solidFill>
                <a:ea typeface="Calibri" panose="020F0502020204030204" pitchFamily="34" charset="0"/>
                <a:cs typeface="Times New Roman" panose="02020603050405020304" pitchFamily="18" charset="0"/>
              </a:rPr>
              <a:t> </a:t>
            </a:r>
          </a:p>
          <a:p>
            <a:pPr algn="just" eaLnBrk="1" hangingPunct="1">
              <a:spcBef>
                <a:spcPct val="0"/>
              </a:spcBef>
              <a:buFontTx/>
              <a:buNone/>
            </a:pPr>
            <a:r>
              <a:rPr lang="ru-RU" altLang="fr-FR" sz="700" u="sng">
                <a:solidFill>
                  <a:srgbClr val="000000"/>
                </a:solidFill>
                <a:ea typeface="Calibri" panose="020F0502020204030204" pitchFamily="34" charset="0"/>
                <a:cs typeface="Times New Roman" panose="02020603050405020304" pitchFamily="18" charset="0"/>
              </a:rPr>
              <a:t>Нормы использования</a:t>
            </a:r>
            <a:r>
              <a:rPr lang="fr-FR" altLang="fr-FR" sz="700" u="sng">
                <a:solidFill>
                  <a:srgbClr val="000000"/>
                </a:solidFill>
                <a:ea typeface="Calibri" panose="020F0502020204030204" pitchFamily="34" charset="0"/>
                <a:cs typeface="Times New Roman" panose="02020603050405020304" pitchFamily="18" charset="0"/>
              </a:rPr>
              <a:t>:</a:t>
            </a:r>
            <a:r>
              <a:rPr lang="fr-FR" altLang="fr-FR" sz="700">
                <a:solidFill>
                  <a:srgbClr val="000000"/>
                </a:solidFill>
                <a:ea typeface="Calibri" panose="020F0502020204030204" pitchFamily="34" charset="0"/>
                <a:cs typeface="Times New Roman" panose="02020603050405020304" pitchFamily="18" charset="0"/>
              </a:rPr>
              <a:t> </a:t>
            </a:r>
            <a:r>
              <a:rPr lang="ru-RU" altLang="fr-FR" sz="700">
                <a:solidFill>
                  <a:srgbClr val="000000"/>
                </a:solidFill>
                <a:ea typeface="Calibri" panose="020F0502020204030204" pitchFamily="34" charset="0"/>
                <a:cs typeface="Times New Roman" panose="02020603050405020304" pitchFamily="18" charset="0"/>
              </a:rPr>
              <a:t>Данная одежда</a:t>
            </a:r>
            <a:r>
              <a:rPr lang="fr-FR" altLang="fr-FR" sz="700">
                <a:solidFill>
                  <a:srgbClr val="000000"/>
                </a:solidFill>
                <a:ea typeface="Calibri" panose="020F0502020204030204" pitchFamily="34" charset="0"/>
                <a:cs typeface="Times New Roman" panose="02020603050405020304" pitchFamily="18" charset="0"/>
              </a:rPr>
              <a:t> – </a:t>
            </a:r>
            <a:r>
              <a:rPr lang="ru-RU" altLang="fr-FR" sz="700">
                <a:solidFill>
                  <a:srgbClr val="000000"/>
                </a:solidFill>
                <a:ea typeface="Calibri" panose="020F0502020204030204" pitchFamily="34" charset="0"/>
                <a:cs typeface="Times New Roman" panose="02020603050405020304" pitchFamily="18" charset="0"/>
              </a:rPr>
              <a:t>это специальная одежда повышенной видимости</a:t>
            </a:r>
            <a:r>
              <a:rPr lang="fr-FR" altLang="fr-FR" sz="700">
                <a:solidFill>
                  <a:srgbClr val="000000"/>
                </a:solidFill>
                <a:ea typeface="Calibri" panose="020F0502020204030204" pitchFamily="34" charset="0"/>
                <a:cs typeface="Times New Roman" panose="02020603050405020304" pitchFamily="18" charset="0"/>
              </a:rPr>
              <a:t>. </a:t>
            </a:r>
            <a:r>
              <a:rPr lang="ru-RU" altLang="fr-FR" sz="700">
                <a:solidFill>
                  <a:srgbClr val="000000"/>
                </a:solidFill>
                <a:ea typeface="Calibri" panose="020F0502020204030204" pitchFamily="34" charset="0"/>
                <a:cs typeface="Times New Roman" panose="02020603050405020304" pitchFamily="18" charset="0"/>
              </a:rPr>
              <a:t>Она носится всегда застёгнутой и поверх неё не </a:t>
            </a:r>
            <a:endParaRPr lang="fr-FR" altLang="fr-FR" sz="70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ru-RU" altLang="fr-FR" sz="700">
                <a:solidFill>
                  <a:srgbClr val="000000"/>
                </a:solidFill>
                <a:ea typeface="Calibri" panose="020F0502020204030204" pitchFamily="34" charset="0"/>
                <a:cs typeface="Times New Roman" panose="02020603050405020304" pitchFamily="18" charset="0"/>
              </a:rPr>
              <a:t>Одеваются</a:t>
            </a:r>
            <a:r>
              <a:rPr lang="fr-FR" altLang="fr-FR" sz="700">
                <a:solidFill>
                  <a:srgbClr val="000000"/>
                </a:solidFill>
                <a:ea typeface="Calibri" panose="020F0502020204030204" pitchFamily="34" charset="0"/>
                <a:cs typeface="Times New Roman" panose="02020603050405020304" pitchFamily="18" charset="0"/>
              </a:rPr>
              <a:t> </a:t>
            </a:r>
            <a:r>
              <a:rPr lang="ru-RU" altLang="fr-FR" sz="700">
                <a:solidFill>
                  <a:srgbClr val="000000"/>
                </a:solidFill>
                <a:ea typeface="Calibri" panose="020F0502020204030204" pitchFamily="34" charset="0"/>
                <a:cs typeface="Times New Roman" panose="02020603050405020304" pitchFamily="18" charset="0"/>
              </a:rPr>
              <a:t>другие одежды. Чтобы обеспечить оптимальную видимость, спецодежда должна быть чистой, а также каждый год подвергаться сравнению с новым изделием. </a:t>
            </a:r>
            <a:r>
              <a:rPr lang="ru-RU" altLang="fr-FR" sz="700" u="sng">
                <a:solidFill>
                  <a:srgbClr val="000000"/>
                </a:solidFill>
                <a:ea typeface="Calibri" panose="020F0502020204030204" pitchFamily="34" charset="0"/>
                <a:cs typeface="Times New Roman" panose="02020603050405020304" pitchFamily="18" charset="0"/>
              </a:rPr>
              <a:t>Хранение и транспортировка:</a:t>
            </a:r>
            <a:r>
              <a:rPr lang="ru-RU" altLang="fr-FR" sz="700">
                <a:solidFill>
                  <a:srgbClr val="000000"/>
                </a:solidFill>
                <a:ea typeface="Calibri" panose="020F0502020204030204" pitchFamily="34" charset="0"/>
                <a:cs typeface="Times New Roman" panose="02020603050405020304" pitchFamily="18" charset="0"/>
              </a:rPr>
              <a:t> Всегда хранить в сухом и чистом месте. НЕ оставлять одежду в местах, где она не будет защищена от прямого солнечного света. Данная одежда должна транспортироваться в том же виде, в котором она была доставлена от изготовителя. </a:t>
            </a:r>
            <a:r>
              <a:rPr lang="ru-RU" altLang="fr-FR" sz="700" u="sng">
                <a:solidFill>
                  <a:srgbClr val="000000"/>
                </a:solidFill>
                <a:ea typeface="Calibri" panose="020F0502020204030204" pitchFamily="34" charset="0"/>
                <a:cs typeface="Times New Roman" panose="02020603050405020304" pitchFamily="18" charset="0"/>
              </a:rPr>
              <a:t>РЕМОНТ</a:t>
            </a:r>
            <a:r>
              <a:rPr lang="ru-RU" altLang="fr-FR" sz="700">
                <a:solidFill>
                  <a:srgbClr val="000000"/>
                </a:solidFill>
                <a:ea typeface="Calibri" panose="020F0502020204030204" pitchFamily="34" charset="0"/>
                <a:cs typeface="Times New Roman" panose="02020603050405020304" pitchFamily="18" charset="0"/>
              </a:rPr>
              <a:t> – Если изделие повреждено, оно не сможет обеспечить максимальный уровень защиты, и поэтому оно дожно быть незамедлительно заменено или отремонтировано. Никогда не использовать повреждённое изделие</a:t>
            </a:r>
            <a:r>
              <a:rPr lang="fr-FR" altLang="fr-FR" sz="700">
                <a:solidFill>
                  <a:srgbClr val="000000"/>
                </a:solidFill>
                <a:ea typeface="Calibri" panose="020F0502020204030204" pitchFamily="34" charset="0"/>
                <a:cs typeface="Times New Roman" panose="02020603050405020304" pitchFamily="18" charset="0"/>
              </a:rPr>
              <a:t>. </a:t>
            </a:r>
            <a:r>
              <a:rPr lang="ru-RU" altLang="fr-FR" sz="700">
                <a:solidFill>
                  <a:srgbClr val="000000"/>
                </a:solidFill>
                <a:ea typeface="Calibri" panose="020F0502020204030204" pitchFamily="34" charset="0"/>
                <a:cs typeface="Times New Roman" panose="02020603050405020304" pitchFamily="18" charset="0"/>
              </a:rPr>
              <a:t>Ремонт данного изделия допускается только в том случае, если он не затрагивает определённые характеристики данной одежды. Если вы сомневаетесь, свяжитесь с изготовителем по указанным ниже координатам, прежде чем пытаться отремонтировать изделие. Свяжитесь с учереждением, занимающимся отходами, чтобы правильно выбросить спецодежду. Указанное максимальное количество чисток не является единственным фактором, влияющим на срок службы изделия. Срок службы также зависит от характера использования, ухода, хранения и т.д.</a:t>
            </a:r>
            <a:r>
              <a:rPr lang="fr-FR" altLang="fr-FR" sz="700">
                <a:solidFill>
                  <a:srgbClr val="000000"/>
                </a:solidFill>
                <a:ea typeface="Calibri" panose="020F0502020204030204" pitchFamily="34" charset="0"/>
                <a:cs typeface="Times New Roman" panose="02020603050405020304" pitchFamily="18" charset="0"/>
              </a:rPr>
              <a:t> </a:t>
            </a:r>
            <a:r>
              <a:rPr lang="ru-RU" altLang="fr-FR" sz="700">
                <a:ea typeface="Calibri" panose="020F0502020204030204" pitchFamily="34" charset="0"/>
                <a:cs typeface="Times New Roman" panose="02020603050405020304" pitchFamily="18" charset="0"/>
              </a:rPr>
              <a:t>Маркировка СЕ, присутствующая на данном снаряжении, означает, что при его изготовления были соблюдены все требования европейского регламента 2016/4</a:t>
            </a:r>
            <a:r>
              <a:rPr lang="fr-FR" altLang="fr-FR" sz="700">
                <a:ea typeface="Calibri" panose="020F0502020204030204" pitchFamily="34" charset="0"/>
                <a:cs typeface="Times New Roman" panose="02020603050405020304" pitchFamily="18" charset="0"/>
              </a:rPr>
              <a:t>2</a:t>
            </a:r>
            <a:r>
              <a:rPr lang="ru-RU" altLang="fr-FR" sz="700">
                <a:ea typeface="Calibri" panose="020F0502020204030204" pitchFamily="34" charset="0"/>
                <a:cs typeface="Times New Roman" panose="02020603050405020304" pitchFamily="18" charset="0"/>
              </a:rPr>
              <a:t>5. Декларация соответствия доступна на сайте: см. **.</a:t>
            </a:r>
            <a:r>
              <a:rPr lang="fr-FR" altLang="fr-FR" sz="700">
                <a:ea typeface="Calibri" panose="020F0502020204030204" pitchFamily="34" charset="0"/>
                <a:cs typeface="Times New Roman" panose="02020603050405020304" pitchFamily="18" charset="0"/>
              </a:rPr>
              <a:t> </a:t>
            </a:r>
            <a:endParaRPr lang="fr-FR" altLang="fr-FR" sz="700">
              <a:solidFill>
                <a:srgbClr val="000000"/>
              </a:solidFill>
              <a:ea typeface="Calibri" panose="020F0502020204030204" pitchFamily="34" charset="0"/>
              <a:cs typeface="Times New Roman" panose="02020603050405020304" pitchFamily="18" charset="0"/>
            </a:endParaRPr>
          </a:p>
        </p:txBody>
      </p:sp>
      <p:sp>
        <p:nvSpPr>
          <p:cNvPr id="5132" name="Text Box 22"/>
          <p:cNvSpPr txBox="1">
            <a:spLocks noChangeArrowheads="1"/>
          </p:cNvSpPr>
          <p:nvPr/>
        </p:nvSpPr>
        <p:spPr bwMode="auto">
          <a:xfrm>
            <a:off x="6492875" y="4837113"/>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RU</a:t>
            </a:r>
            <a:endParaRPr lang="fr-FR" altLang="fr-FR" sz="1800"/>
          </a:p>
        </p:txBody>
      </p:sp>
      <p:sp>
        <p:nvSpPr>
          <p:cNvPr id="5133" name="Rectangle 34"/>
          <p:cNvSpPr>
            <a:spLocks noChangeArrowheads="1"/>
          </p:cNvSpPr>
          <p:nvPr/>
        </p:nvSpPr>
        <p:spPr bwMode="auto">
          <a:xfrm>
            <a:off x="114300" y="6140450"/>
            <a:ext cx="6626225" cy="1081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material</a:t>
            </a:r>
            <a:r>
              <a:rPr lang="fr-FR" altLang="fr-FR" sz="700">
                <a:solidFill>
                  <a:srgbClr val="000000"/>
                </a:solidFill>
                <a:ea typeface="Calibri" panose="020F0502020204030204" pitchFamily="34" charset="0"/>
                <a:cs typeface="Times New Roman" panose="02020603050405020304" pitchFamily="18" charset="0"/>
              </a:rPr>
              <a:t> : </a:t>
            </a:r>
            <a:r>
              <a:rPr lang="fr-FR" altLang="fr-FR" sz="700"/>
              <a:t>100</a:t>
            </a:r>
            <a:r>
              <a:rPr lang="ro-RO" altLang="fr-FR" sz="700"/>
              <a:t>% poliester</a:t>
            </a:r>
            <a:endParaRPr lang="fr-FR" altLang="fr-FR" sz="700"/>
          </a:p>
          <a:p>
            <a:pPr algn="just" eaLnBrk="1" hangingPunct="1">
              <a:spcBef>
                <a:spcPct val="0"/>
              </a:spcBef>
              <a:buFontTx/>
              <a:buNone/>
            </a:pPr>
            <a:r>
              <a:rPr lang="ro-RO" altLang="fr-FR" sz="700" u="sng">
                <a:solidFill>
                  <a:srgbClr val="000000"/>
                </a:solidFill>
                <a:ea typeface="Calibri" panose="020F0502020204030204" pitchFamily="34" charset="0"/>
                <a:cs typeface="Calibri" panose="020F0502020204030204" pitchFamily="34" charset="0"/>
              </a:rPr>
              <a:t>limitări de utilizare:</a:t>
            </a:r>
            <a:r>
              <a:rPr lang="ro-RO" altLang="fr-FR" sz="700">
                <a:solidFill>
                  <a:srgbClr val="000000"/>
                </a:solidFill>
                <a:ea typeface="Calibri" panose="020F0502020204030204" pitchFamily="34" charset="0"/>
                <a:cs typeface="Calibri" panose="020F0502020204030204" pitchFamily="34" charset="0"/>
              </a:rPr>
              <a:t> Acest veşmânt este de vizibilitate ridicată.</a:t>
            </a:r>
            <a:r>
              <a:rPr lang="fr-FR" altLang="fr-FR" sz="700">
                <a:solidFill>
                  <a:srgbClr val="000000"/>
                </a:solidFill>
                <a:ea typeface="Calibri" panose="020F0502020204030204" pitchFamily="34" charset="0"/>
                <a:cs typeface="Calibri" panose="020F0502020204030204" pitchFamily="34" charset="0"/>
              </a:rPr>
              <a:t> </a:t>
            </a:r>
            <a:r>
              <a:rPr lang="ro-RO" altLang="fr-FR" sz="700">
                <a:solidFill>
                  <a:srgbClr val="000000"/>
                </a:solidFill>
                <a:ea typeface="Calibri" panose="020F0502020204030204" pitchFamily="34" charset="0"/>
                <a:cs typeface="Calibri" panose="020F0502020204030204" pitchFamily="34" charset="0"/>
              </a:rPr>
              <a:t>Veşmântul trebuie întotdeauna purtat încheiat şi neacoperit de alte articole de îmbrăcăminte.</a:t>
            </a:r>
            <a:r>
              <a:rPr lang="fr-FR" altLang="fr-FR" sz="700">
                <a:solidFill>
                  <a:srgbClr val="000000"/>
                </a:solidFill>
                <a:ea typeface="Calibri" panose="020F0502020204030204" pitchFamily="34" charset="0"/>
                <a:cs typeface="Calibri" panose="020F0502020204030204" pitchFamily="34" charset="0"/>
              </a:rPr>
              <a:t> </a:t>
            </a:r>
          </a:p>
          <a:p>
            <a:pPr algn="just" eaLnBrk="1" hangingPunct="1">
              <a:spcBef>
                <a:spcPct val="0"/>
              </a:spcBef>
              <a:buFontTx/>
              <a:buNone/>
            </a:pPr>
            <a:r>
              <a:rPr lang="ro-RO" altLang="fr-FR" sz="700">
                <a:solidFill>
                  <a:srgbClr val="000000"/>
                </a:solidFill>
                <a:ea typeface="Calibri" panose="020F0502020204030204" pitchFamily="34" charset="0"/>
                <a:cs typeface="Calibri" panose="020F0502020204030204" pitchFamily="34" charset="0"/>
              </a:rPr>
              <a:t>Pentru a asigura o vizibilitate optimă, veşmântul trebuie să fie curat, iar în fiecare an va trebui comparat cu un veşmânt nou. Depozitare şi transport: A se depozita într-un loc curat şi uscat. A NU SE DEPOZITA într-un loc unde veşmântul ar putea fi expus la lumina solară directă. Acest veşmânt trebuie transportat în forma în care acesta a fost furnizat de către producător.</a:t>
            </a:r>
            <a:r>
              <a:rPr lang="fr-FR" altLang="fr-FR" sz="700">
                <a:solidFill>
                  <a:srgbClr val="000000"/>
                </a:solidFill>
                <a:ea typeface="Calibri" panose="020F0502020204030204" pitchFamily="34" charset="0"/>
                <a:cs typeface="Calibri" panose="020F0502020204030204" pitchFamily="34" charset="0"/>
              </a:rPr>
              <a:t> </a:t>
            </a:r>
            <a:r>
              <a:rPr lang="ro-RO" altLang="fr-FR" sz="700">
                <a:solidFill>
                  <a:srgbClr val="000000"/>
                </a:solidFill>
                <a:ea typeface="Calibri" panose="020F0502020204030204" pitchFamily="34" charset="0"/>
                <a:cs typeface="Calibri" panose="020F0502020204030204" pitchFamily="34" charset="0"/>
              </a:rPr>
              <a:t>REPARARE – Dacă produsul este deteriorat, acesta nu va putea asigura nivelul maxim de protecţie şi de aceea va trebui reparat sau înlocuit imediat.</a:t>
            </a:r>
            <a:r>
              <a:rPr lang="fr-FR" altLang="fr-FR" sz="700">
                <a:solidFill>
                  <a:srgbClr val="000000"/>
                </a:solidFill>
                <a:ea typeface="Calibri" panose="020F0502020204030204" pitchFamily="34" charset="0"/>
                <a:cs typeface="Calibri" panose="020F0502020204030204" pitchFamily="34" charset="0"/>
              </a:rPr>
              <a:t> </a:t>
            </a:r>
            <a:r>
              <a:rPr lang="ro-RO" altLang="fr-FR" sz="700">
                <a:solidFill>
                  <a:srgbClr val="000000"/>
                </a:solidFill>
                <a:ea typeface="Calibri" panose="020F0502020204030204" pitchFamily="34" charset="0"/>
                <a:cs typeface="Calibri" panose="020F0502020204030204" pitchFamily="34" charset="0"/>
              </a:rPr>
              <a:t>Nu folosiţi niciodată un produs deteriorat. Repararea acestui produs poate fi realizată numai în atelierele unde exigenţele cu privire la acest veşmânt nu vor fi afectate.</a:t>
            </a:r>
            <a:r>
              <a:rPr lang="fr-FR" altLang="fr-FR" sz="700">
                <a:solidFill>
                  <a:srgbClr val="000000"/>
                </a:solidFill>
                <a:ea typeface="Calibri" panose="020F0502020204030204" pitchFamily="34" charset="0"/>
                <a:cs typeface="Calibri" panose="020F0502020204030204" pitchFamily="34" charset="0"/>
              </a:rPr>
              <a:t> </a:t>
            </a:r>
            <a:r>
              <a:rPr lang="ro-RO" altLang="fr-FR" sz="700">
                <a:solidFill>
                  <a:srgbClr val="000000"/>
                </a:solidFill>
                <a:ea typeface="Calibri" panose="020F0502020204030204" pitchFamily="34" charset="0"/>
                <a:cs typeface="Calibri" panose="020F0502020204030204" pitchFamily="34" charset="0"/>
              </a:rPr>
              <a:t>Dacă aveţi dubii, contactaţi producătorul menţionat mai jos, înainte de a încerca să reparaţi produsul. Pentru eliminarea adecvată a veşmântului, contactaţi prestatorul care se ocupă cu eliminarea deşeurilor. </a:t>
            </a:r>
            <a:r>
              <a:rPr lang="vi-VN" altLang="fr-FR" sz="700">
                <a:solidFill>
                  <a:srgbClr val="000000"/>
                </a:solidFill>
                <a:ea typeface="Calibri" panose="020F0502020204030204" pitchFamily="34" charset="0"/>
                <a:cs typeface="Calibri" panose="020F0502020204030204" pitchFamily="34" charset="0"/>
              </a:rPr>
              <a:t>Numărul maxim specificat al ciclurilor de curăţare nu este singurul factor ce afectează durata de viaţă a îmbrăcămintei. Durata de viaţă mai depinde şi de modul de folosire, îngrijire, depozitare, etc</a:t>
            </a:r>
            <a:r>
              <a:rPr lang="fr-FR" altLang="fr-FR" sz="700">
                <a:solidFill>
                  <a:srgbClr val="000000"/>
                </a:solidFill>
                <a:ea typeface="Calibri" panose="020F0502020204030204" pitchFamily="34" charset="0"/>
                <a:cs typeface="Calibri" panose="020F0502020204030204" pitchFamily="34" charset="0"/>
              </a:rPr>
              <a:t>. </a:t>
            </a:r>
            <a:r>
              <a:rPr lang="ro-RO" altLang="fr-FR" sz="700">
                <a:solidFill>
                  <a:srgbClr val="000000"/>
                </a:solidFill>
                <a:ea typeface="Calibri" panose="020F0502020204030204" pitchFamily="34" charset="0"/>
                <a:cs typeface="Calibri" panose="020F0502020204030204" pitchFamily="34" charset="0"/>
              </a:rPr>
              <a:t>Marcajul CE de pe echipament indică faptul că toate specificațiile din regulamentul (UE) 2016/425 au fost respectate. Declarația de conformitate este disponibilă pe site-ul internet: vedeți **.</a:t>
            </a:r>
            <a:r>
              <a:rPr lang="fr-FR" altLang="fr-FR" sz="700">
                <a:solidFill>
                  <a:srgbClr val="800000"/>
                </a:solidFill>
                <a:ea typeface="Calibri" panose="020F0502020204030204" pitchFamily="34" charset="0"/>
                <a:cs typeface="Calibri" panose="020F0502020204030204" pitchFamily="34" charset="0"/>
              </a:rPr>
              <a:t> </a:t>
            </a:r>
            <a:endParaRPr lang="fr-FR" altLang="fr-FR" sz="700">
              <a:solidFill>
                <a:srgbClr val="FF0000"/>
              </a:solidFill>
              <a:ea typeface="Calibri" panose="020F0502020204030204" pitchFamily="34" charset="0"/>
              <a:cs typeface="Calibri" panose="020F0502020204030204" pitchFamily="34" charset="0"/>
            </a:endParaRPr>
          </a:p>
        </p:txBody>
      </p:sp>
      <p:sp>
        <p:nvSpPr>
          <p:cNvPr id="5134" name="Text Box 35"/>
          <p:cNvSpPr txBox="1">
            <a:spLocks noChangeArrowheads="1"/>
          </p:cNvSpPr>
          <p:nvPr/>
        </p:nvSpPr>
        <p:spPr bwMode="auto">
          <a:xfrm>
            <a:off x="6492875" y="6140450"/>
            <a:ext cx="247650" cy="2159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RO</a:t>
            </a:r>
            <a:endParaRPr lang="fr-FR" altLang="fr-FR" sz="1800"/>
          </a:p>
        </p:txBody>
      </p:sp>
      <p:sp>
        <p:nvSpPr>
          <p:cNvPr id="5135" name="Rectangle 32"/>
          <p:cNvSpPr>
            <a:spLocks noChangeArrowheads="1"/>
          </p:cNvSpPr>
          <p:nvPr/>
        </p:nvSpPr>
        <p:spPr bwMode="auto">
          <a:xfrm>
            <a:off x="115888" y="7221538"/>
            <a:ext cx="6626225" cy="10096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materjal</a:t>
            </a:r>
            <a:r>
              <a:rPr lang="fr-FR" altLang="fr-FR" sz="700">
                <a:solidFill>
                  <a:srgbClr val="000000"/>
                </a:solidFill>
                <a:ea typeface="Calibri" panose="020F0502020204030204" pitchFamily="34" charset="0"/>
                <a:cs typeface="Times New Roman" panose="02020603050405020304" pitchFamily="18" charset="0"/>
              </a:rPr>
              <a:t> : </a:t>
            </a:r>
            <a:r>
              <a:rPr lang="fr-FR" altLang="fr-FR" sz="700"/>
              <a:t>100</a:t>
            </a:r>
            <a:r>
              <a:rPr lang="et-EE" altLang="fr-FR" sz="700"/>
              <a:t>% polüester</a:t>
            </a:r>
            <a:endParaRPr lang="fr-FR" altLang="fr-FR" sz="700"/>
          </a:p>
          <a:p>
            <a:pPr algn="just" eaLnBrk="1" hangingPunct="1">
              <a:spcBef>
                <a:spcPct val="0"/>
              </a:spcBef>
              <a:buFontTx/>
              <a:buNone/>
            </a:pPr>
            <a:r>
              <a:rPr lang="et-EE" altLang="fr-FR" sz="700" u="sng">
                <a:solidFill>
                  <a:srgbClr val="000000"/>
                </a:solidFill>
                <a:ea typeface="Calibri" panose="020F0502020204030204" pitchFamily="34" charset="0"/>
                <a:cs typeface="Calibri" panose="020F0502020204030204" pitchFamily="34" charset="0"/>
              </a:rPr>
              <a:t>Kasutustingimused:</a:t>
            </a:r>
            <a:r>
              <a:rPr lang="et-EE" altLang="fr-FR" sz="700">
                <a:solidFill>
                  <a:srgbClr val="000000"/>
                </a:solidFill>
                <a:ea typeface="Calibri" panose="020F0502020204030204" pitchFamily="34" charset="0"/>
                <a:cs typeface="Calibri" panose="020F0502020204030204" pitchFamily="34" charset="0"/>
              </a:rPr>
              <a:t> See riietus on hästi nähtav riietus.</a:t>
            </a:r>
            <a:r>
              <a:rPr lang="fr-FR" altLang="fr-FR" sz="700">
                <a:solidFill>
                  <a:srgbClr val="000000"/>
                </a:solidFill>
                <a:ea typeface="Calibri" panose="020F0502020204030204" pitchFamily="34" charset="0"/>
                <a:cs typeface="Calibri" panose="020F0502020204030204" pitchFamily="34" charset="0"/>
              </a:rPr>
              <a:t> </a:t>
            </a:r>
            <a:r>
              <a:rPr lang="et-EE" altLang="fr-FR" sz="700">
                <a:solidFill>
                  <a:srgbClr val="000000"/>
                </a:solidFill>
                <a:ea typeface="Calibri" panose="020F0502020204030204" pitchFamily="34" charset="0"/>
                <a:cs typeface="Calibri" panose="020F0502020204030204" pitchFamily="34" charset="0"/>
              </a:rPr>
              <a:t>Riided peavad kandmise ajal olema kinni ja ei või olla kaetud teiste riietega.</a:t>
            </a:r>
            <a:r>
              <a:rPr lang="fr-FR" altLang="fr-FR" sz="700">
                <a:solidFill>
                  <a:srgbClr val="000000"/>
                </a:solidFill>
                <a:ea typeface="Calibri" panose="020F0502020204030204" pitchFamily="34" charset="0"/>
                <a:cs typeface="Calibri" panose="020F0502020204030204" pitchFamily="34" charset="0"/>
              </a:rPr>
              <a:t> </a:t>
            </a:r>
            <a:r>
              <a:rPr lang="et-EE" altLang="fr-FR" sz="700">
                <a:solidFill>
                  <a:srgbClr val="000000"/>
                </a:solidFill>
                <a:ea typeface="Calibri" panose="020F0502020204030204" pitchFamily="34" charset="0"/>
                <a:cs typeface="Calibri" panose="020F0502020204030204" pitchFamily="34" charset="0"/>
              </a:rPr>
              <a:t>Optimaalse </a:t>
            </a:r>
            <a:endParaRPr lang="fr-FR" altLang="fr-FR" sz="700">
              <a:solidFill>
                <a:srgbClr val="000000"/>
              </a:solidFill>
              <a:ea typeface="Calibri" panose="020F0502020204030204" pitchFamily="34" charset="0"/>
              <a:cs typeface="Calibri" panose="020F0502020204030204" pitchFamily="34" charset="0"/>
            </a:endParaRPr>
          </a:p>
          <a:p>
            <a:pPr algn="just" eaLnBrk="1" hangingPunct="1">
              <a:spcBef>
                <a:spcPct val="0"/>
              </a:spcBef>
              <a:buFontTx/>
              <a:buNone/>
            </a:pPr>
            <a:r>
              <a:rPr lang="et-EE" altLang="fr-FR" sz="700">
                <a:solidFill>
                  <a:srgbClr val="000000"/>
                </a:solidFill>
                <a:ea typeface="Calibri" panose="020F0502020204030204" pitchFamily="34" charset="0"/>
                <a:cs typeface="Calibri" panose="020F0502020204030204" pitchFamily="34" charset="0"/>
              </a:rPr>
              <a:t>nähtavuse tagamiseks, peavad riided olema puhtad ja neid tuleb iga aasta võrrelda uute riietega.</a:t>
            </a:r>
            <a:r>
              <a:rPr lang="fr-FR" altLang="fr-FR" sz="700">
                <a:solidFill>
                  <a:srgbClr val="000000"/>
                </a:solidFill>
                <a:ea typeface="Calibri" panose="020F0502020204030204" pitchFamily="34" charset="0"/>
                <a:cs typeface="Calibri" panose="020F0502020204030204" pitchFamily="34" charset="0"/>
              </a:rPr>
              <a:t> </a:t>
            </a:r>
            <a:r>
              <a:rPr lang="et-EE" altLang="fr-FR" sz="700">
                <a:solidFill>
                  <a:srgbClr val="000000"/>
                </a:solidFill>
                <a:ea typeface="Calibri" panose="020F0502020204030204" pitchFamily="34" charset="0"/>
                <a:cs typeface="Calibri" panose="020F0502020204030204" pitchFamily="34" charset="0"/>
              </a:rPr>
              <a:t>Ladustamine ja transport: hoidke alati puhtas ja kuivas kohas.</a:t>
            </a:r>
            <a:r>
              <a:rPr lang="fr-FR" altLang="fr-FR" sz="700">
                <a:solidFill>
                  <a:srgbClr val="000000"/>
                </a:solidFill>
                <a:ea typeface="Calibri" panose="020F0502020204030204" pitchFamily="34" charset="0"/>
                <a:cs typeface="Calibri" panose="020F0502020204030204" pitchFamily="34" charset="0"/>
              </a:rPr>
              <a:t> </a:t>
            </a:r>
            <a:r>
              <a:rPr lang="et-EE" altLang="fr-FR" sz="700">
                <a:solidFill>
                  <a:srgbClr val="000000"/>
                </a:solidFill>
                <a:ea typeface="Calibri" panose="020F0502020204030204" pitchFamily="34" charset="0"/>
                <a:cs typeface="Calibri" panose="020F0502020204030204" pitchFamily="34" charset="0"/>
              </a:rPr>
              <a:t>ÄRGE HOIDKE kohas, kus riided on otseselt avatud päiksekiirgusele.</a:t>
            </a:r>
            <a:r>
              <a:rPr lang="fr-FR" altLang="fr-FR" sz="700">
                <a:solidFill>
                  <a:srgbClr val="000000"/>
                </a:solidFill>
                <a:ea typeface="Calibri" panose="020F0502020204030204" pitchFamily="34" charset="0"/>
                <a:cs typeface="Calibri" panose="020F0502020204030204" pitchFamily="34" charset="0"/>
              </a:rPr>
              <a:t> </a:t>
            </a:r>
            <a:r>
              <a:rPr lang="et-EE" altLang="fr-FR" sz="700">
                <a:solidFill>
                  <a:srgbClr val="000000"/>
                </a:solidFill>
                <a:ea typeface="Calibri" panose="020F0502020204030204" pitchFamily="34" charset="0"/>
                <a:cs typeface="Calibri" panose="020F0502020204030204" pitchFamily="34" charset="0"/>
              </a:rPr>
              <a:t>Seda riietust tuleb transportida nii nagu on tootja poolt ettenähtud.</a:t>
            </a:r>
            <a:r>
              <a:rPr lang="fr-FR" altLang="fr-FR" sz="700">
                <a:solidFill>
                  <a:srgbClr val="000000"/>
                </a:solidFill>
                <a:ea typeface="Calibri" panose="020F0502020204030204" pitchFamily="34" charset="0"/>
                <a:cs typeface="Calibri" panose="020F0502020204030204" pitchFamily="34" charset="0"/>
              </a:rPr>
              <a:t> </a:t>
            </a:r>
            <a:r>
              <a:rPr lang="et-EE" altLang="fr-FR" sz="700">
                <a:solidFill>
                  <a:srgbClr val="000000"/>
                </a:solidFill>
                <a:ea typeface="Calibri" panose="020F0502020204030204" pitchFamily="34" charset="0"/>
                <a:cs typeface="Calibri" panose="020F0502020204030204" pitchFamily="34" charset="0"/>
              </a:rPr>
              <a:t>PARANDAMINE - kui toode on kahjustatud, ei suuda see pakkuda kõrgeimal tasemel kaitset ja tuleb koheselt parandada või asendada uuega.</a:t>
            </a:r>
            <a:r>
              <a:rPr lang="fr-FR" altLang="fr-FR" sz="700">
                <a:solidFill>
                  <a:srgbClr val="000000"/>
                </a:solidFill>
                <a:ea typeface="Calibri" panose="020F0502020204030204" pitchFamily="34" charset="0"/>
                <a:cs typeface="Calibri" panose="020F0502020204030204" pitchFamily="34" charset="0"/>
              </a:rPr>
              <a:t> </a:t>
            </a:r>
            <a:r>
              <a:rPr lang="et-EE" altLang="fr-FR" sz="700">
                <a:solidFill>
                  <a:srgbClr val="000000"/>
                </a:solidFill>
                <a:ea typeface="Calibri" panose="020F0502020204030204" pitchFamily="34" charset="0"/>
                <a:cs typeface="Calibri" panose="020F0502020204030204" pitchFamily="34" charset="0"/>
              </a:rPr>
              <a:t>Ärge kunagi kasutage kahjustunud toodet.</a:t>
            </a:r>
            <a:r>
              <a:rPr lang="fr-FR" altLang="fr-FR" sz="700">
                <a:solidFill>
                  <a:srgbClr val="000000"/>
                </a:solidFill>
                <a:ea typeface="Calibri" panose="020F0502020204030204" pitchFamily="34" charset="0"/>
                <a:cs typeface="Calibri" panose="020F0502020204030204" pitchFamily="34" charset="0"/>
              </a:rPr>
              <a:t> </a:t>
            </a:r>
            <a:r>
              <a:rPr lang="et-EE" altLang="fr-FR" sz="700">
                <a:solidFill>
                  <a:srgbClr val="000000"/>
                </a:solidFill>
                <a:ea typeface="Calibri" panose="020F0502020204030204" pitchFamily="34" charset="0"/>
                <a:cs typeface="Calibri" panose="020F0502020204030204" pitchFamily="34" charset="0"/>
              </a:rPr>
              <a:t>Seda toodet võib lasta parandada ainult sellises kohas, kus ei mõjutata rõivastusele esitatavaid nõudeid.</a:t>
            </a:r>
            <a:r>
              <a:rPr lang="fr-FR" altLang="fr-FR" sz="700">
                <a:solidFill>
                  <a:srgbClr val="000000"/>
                </a:solidFill>
                <a:ea typeface="Calibri" panose="020F0502020204030204" pitchFamily="34" charset="0"/>
                <a:cs typeface="Calibri" panose="020F0502020204030204" pitchFamily="34" charset="0"/>
              </a:rPr>
              <a:t> </a:t>
            </a:r>
            <a:r>
              <a:rPr lang="et-EE" altLang="fr-FR" sz="700">
                <a:solidFill>
                  <a:srgbClr val="000000"/>
                </a:solidFill>
                <a:ea typeface="Calibri" panose="020F0502020204030204" pitchFamily="34" charset="0"/>
                <a:cs typeface="Calibri" panose="020F0502020204030204" pitchFamily="34" charset="0"/>
              </a:rPr>
              <a:t>Kahtluse korral pöörduge tootja poole, enne, kui püüate toodet parandada.</a:t>
            </a:r>
            <a:r>
              <a:rPr lang="fr-FR" altLang="fr-FR" sz="700">
                <a:solidFill>
                  <a:srgbClr val="000000"/>
                </a:solidFill>
                <a:ea typeface="Calibri" panose="020F0502020204030204" pitchFamily="34" charset="0"/>
                <a:cs typeface="Calibri" panose="020F0502020204030204" pitchFamily="34" charset="0"/>
              </a:rPr>
              <a:t> </a:t>
            </a:r>
            <a:r>
              <a:rPr lang="et-EE" altLang="fr-FR" sz="700">
                <a:solidFill>
                  <a:srgbClr val="000000"/>
                </a:solidFill>
                <a:ea typeface="Calibri" panose="020F0502020204030204" pitchFamily="34" charset="0"/>
                <a:cs typeface="Calibri" panose="020F0502020204030204" pitchFamily="34" charset="0"/>
              </a:rPr>
              <a:t>Riietuse adekvaatseks utiliseerimiseks, võtke ühendust jäätmekäitleja esindajaga.</a:t>
            </a:r>
            <a:r>
              <a:rPr lang="fr-FR" altLang="fr-FR" sz="700">
                <a:solidFill>
                  <a:srgbClr val="000000"/>
                </a:solidFill>
                <a:ea typeface="Calibri" panose="020F0502020204030204" pitchFamily="34" charset="0"/>
                <a:cs typeface="Calibri" panose="020F0502020204030204" pitchFamily="34" charset="0"/>
              </a:rPr>
              <a:t> Kindlaks määratud pesutsüklite maksimaalne arv ei ole ainus rõivaeseme kasutusiga mõjutav faktor. Kasutusiga oleneb ka kasutamisest, hooldamisest, hoidmisest jne. </a:t>
            </a:r>
            <a:r>
              <a:rPr lang="it-IT" altLang="en-US" sz="700"/>
              <a:t>Selle toote CE-märgis tähendab, et on täidetud kõik Euroopa määruse 2016/425 spetsifikatsioonid. </a:t>
            </a:r>
            <a:r>
              <a:rPr lang="fr-FR" altLang="fr-FR" sz="700">
                <a:solidFill>
                  <a:srgbClr val="000000"/>
                </a:solidFill>
                <a:ea typeface="Calibri" panose="020F0502020204030204" pitchFamily="34" charset="0"/>
                <a:cs typeface="Calibri" panose="020F0502020204030204" pitchFamily="34" charset="0"/>
              </a:rPr>
              <a:t>Vastavusdeklaratsiooni leiate veebilehelt: **.</a:t>
            </a:r>
            <a:endParaRPr lang="fr-FR" altLang="fr-FR" sz="700">
              <a:solidFill>
                <a:srgbClr val="FF0000"/>
              </a:solidFill>
              <a:ea typeface="Calibri" panose="020F0502020204030204" pitchFamily="34" charset="0"/>
              <a:cs typeface="Calibri" panose="020F0502020204030204" pitchFamily="34" charset="0"/>
            </a:endParaRPr>
          </a:p>
        </p:txBody>
      </p:sp>
      <p:sp>
        <p:nvSpPr>
          <p:cNvPr id="5136" name="Text Box 33"/>
          <p:cNvSpPr txBox="1">
            <a:spLocks noChangeArrowheads="1"/>
          </p:cNvSpPr>
          <p:nvPr/>
        </p:nvSpPr>
        <p:spPr bwMode="auto">
          <a:xfrm>
            <a:off x="6492875" y="7215188"/>
            <a:ext cx="247650" cy="2127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ET</a:t>
            </a:r>
            <a:endParaRPr lang="fr-FR" altLang="fr-FR" sz="1800"/>
          </a:p>
        </p:txBody>
      </p:sp>
      <p:sp>
        <p:nvSpPr>
          <p:cNvPr id="5137" name="Rectangle 16"/>
          <p:cNvSpPr>
            <a:spLocks noChangeArrowheads="1"/>
          </p:cNvSpPr>
          <p:nvPr/>
        </p:nvSpPr>
        <p:spPr bwMode="auto">
          <a:xfrm>
            <a:off x="115888" y="8231188"/>
            <a:ext cx="6624637" cy="10096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buFontTx/>
              <a:buNone/>
            </a:pPr>
            <a:r>
              <a:rPr lang="tr-TR" altLang="fr-FR" sz="700" u="sng"/>
              <a:t>Malzemeler</a:t>
            </a:r>
            <a:r>
              <a:rPr lang="tr-TR" altLang="fr-FR" sz="700"/>
              <a:t>:</a:t>
            </a:r>
            <a:r>
              <a:rPr lang="fr-FR" altLang="fr-FR" sz="700"/>
              <a:t> 100% poliester</a:t>
            </a:r>
          </a:p>
          <a:p>
            <a:pPr>
              <a:buFontTx/>
              <a:buNone/>
            </a:pPr>
            <a:r>
              <a:rPr lang="tr-TR" altLang="fr-FR" sz="700" u="sng"/>
              <a:t>Kullanım sınırları: </a:t>
            </a:r>
            <a:r>
              <a:rPr lang="tr-TR" altLang="fr-FR" sz="700"/>
              <a:t>Bu giysi, yüksek görünürlük giysisidir. Her zaman sıkı ve diğer giysiler tarafından örtülmeyecek bir biçimde giyiniz. Uygun seviyede bir görünürlük için giysinin temiz olması ve her sene yeni bir giysiyle karşılaştırılması gerekir. </a:t>
            </a:r>
            <a:r>
              <a:rPr lang="tr-TR" altLang="fr-FR" sz="700" u="sng"/>
              <a:t>Depolama ve nakliye</a:t>
            </a:r>
            <a:r>
              <a:rPr lang="tr-TR" altLang="fr-FR" sz="700"/>
              <a:t>: Her zaman temiz ve kuru bir yerde saklayınız. Giysinin doğrudan güneş ışınlarına maruz kalacağı bir yerde SAKLAMAYINIZ. Bu giysi, imalatçı tarafından temin edildiği şekilde nakliye edilmelidir. </a:t>
            </a:r>
            <a:r>
              <a:rPr lang="tr-TR" altLang="fr-FR" sz="700" u="sng"/>
              <a:t>ONARIM</a:t>
            </a:r>
            <a:r>
              <a:rPr lang="tr-TR" altLang="fr-FR" sz="700"/>
              <a:t> - Eğer ürün hasar görmüşse maksimum koruma özelliğini kaybeder ve derhal onarılması veya değiştirilmesi gerekir. Hasar görmüş ürünleri asla kullanmayınız. Onarım, sadece ürünün özelliklerinin değişmeyeceği durumlarda yapılabilir. Şüphe duyduğunuz takdirde, ürünü onarmaya çalışmadan önce aşağıdaki imalatçıyla iletişime geçiniz. Giysinin nasıl atılması gerektiği konusunda atık toplama hizmeti aldığınız kuruma danışınız. Belirtilen azami temizleme döngüsü sayısı giysinin ömrünü belirleyen tek etmen değildir. Ürünün ömrü kullanımına, bakımına, depolanma koşullarına vs. de bağlıdır.</a:t>
            </a:r>
            <a:r>
              <a:rPr lang="fr-FR" altLang="fr-FR" sz="700"/>
              <a:t> </a:t>
            </a:r>
            <a:r>
              <a:rPr lang="it-IT" altLang="en-US" sz="700"/>
              <a:t>Bu ekipmandaki CE işareti, 2016/425 sayılı Avrupa yönetmeliğinin tüm gereklerini karşıladığı anlamına gelmektedir. </a:t>
            </a:r>
            <a:r>
              <a:rPr lang="tr-TR" altLang="fr-FR" sz="700"/>
              <a:t>Uygunluk beyanını web sitesinde bulabilirsiniz: bkz **. </a:t>
            </a:r>
            <a:r>
              <a:rPr lang="fr-FR" altLang="fr-FR" sz="700">
                <a:solidFill>
                  <a:srgbClr val="800000"/>
                </a:solidFill>
                <a:ea typeface="Calibri" panose="020F0502020204030204" pitchFamily="34" charset="0"/>
                <a:cs typeface="Times New Roman" panose="02020603050405020304" pitchFamily="18" charset="0"/>
              </a:rPr>
              <a:t>	      </a:t>
            </a:r>
            <a:r>
              <a:rPr lang="hu-HU" altLang="fr-FR" sz="700">
                <a:solidFill>
                  <a:srgbClr val="800000"/>
                </a:solidFill>
                <a:ea typeface="Calibri" panose="020F0502020204030204" pitchFamily="34" charset="0"/>
                <a:cs typeface="Times New Roman" panose="02020603050405020304" pitchFamily="18" charset="0"/>
              </a:rPr>
              <a:t>  </a:t>
            </a:r>
            <a:r>
              <a:rPr lang="fr-FR" altLang="fr-FR" sz="700">
                <a:solidFill>
                  <a:srgbClr val="800000"/>
                </a:solidFill>
                <a:ea typeface="Calibri" panose="020F0502020204030204" pitchFamily="34" charset="0"/>
                <a:cs typeface="Times New Roman" panose="02020603050405020304" pitchFamily="18" charset="0"/>
              </a:rPr>
              <a:t> </a:t>
            </a:r>
            <a:r>
              <a:rPr lang="en-GB" altLang="fr-FR" sz="700">
                <a:solidFill>
                  <a:srgbClr val="800000"/>
                </a:solidFill>
                <a:ea typeface="Calibri" panose="020F0502020204030204" pitchFamily="34" charset="0"/>
                <a:cs typeface="Times New Roman" panose="02020603050405020304" pitchFamily="18" charset="0"/>
              </a:rPr>
              <a:t>	</a:t>
            </a:r>
            <a:r>
              <a:rPr lang="fr-FR" altLang="fr-FR" sz="700">
                <a:solidFill>
                  <a:srgbClr val="FF0000"/>
                </a:solidFill>
                <a:ea typeface="Calibri" panose="020F0502020204030204" pitchFamily="34" charset="0"/>
                <a:cs typeface="Times New Roman" panose="02020603050405020304" pitchFamily="18" charset="0"/>
              </a:rPr>
              <a:t>    </a:t>
            </a:r>
          </a:p>
        </p:txBody>
      </p:sp>
      <p:sp>
        <p:nvSpPr>
          <p:cNvPr id="5138" name="Text Box 14"/>
          <p:cNvSpPr txBox="1">
            <a:spLocks noChangeArrowheads="1"/>
          </p:cNvSpPr>
          <p:nvPr/>
        </p:nvSpPr>
        <p:spPr bwMode="auto">
          <a:xfrm>
            <a:off x="6492875" y="8231188"/>
            <a:ext cx="247650" cy="2063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TR</a:t>
            </a:r>
            <a:endParaRPr lang="fr-FR" altLang="fr-FR" sz="1800"/>
          </a:p>
        </p:txBody>
      </p:sp>
    </p:spTree>
  </p:cSld>
  <p:clrMapOvr>
    <a:masterClrMapping/>
  </p:clrMapOvr>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F3A1FEBCA7E26409D615D1C54612D1E" ma:contentTypeVersion="12" ma:contentTypeDescription="Crée un document." ma:contentTypeScope="" ma:versionID="060fdd8c162e0c3ffce123a9d59246a9">
  <xsd:schema xmlns:xsd="http://www.w3.org/2001/XMLSchema" xmlns:xs="http://www.w3.org/2001/XMLSchema" xmlns:p="http://schemas.microsoft.com/office/2006/metadata/properties" xmlns:ns2="d70fd5a6-ce0a-4a18-9ba1-a61ff39d3edd" xmlns:ns3="d30349bc-a7ed-4cc8-a03c-89cfc829b28e" targetNamespace="http://schemas.microsoft.com/office/2006/metadata/properties" ma:root="true" ma:fieldsID="4d1da38c7a7c0d96d457127dcb9b9751" ns2:_="" ns3:_="">
    <xsd:import namespace="d70fd5a6-ce0a-4a18-9ba1-a61ff39d3edd"/>
    <xsd:import namespace="d30349bc-a7ed-4cc8-a03c-89cfc829b28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0fd5a6-ce0a-4a18-9ba1-a61ff39d3edd" elementFormDefault="qualified">
    <xsd:import namespace="http://schemas.microsoft.com/office/2006/documentManagement/types"/>
    <xsd:import namespace="http://schemas.microsoft.com/office/infopath/2007/PartnerControls"/>
    <xsd:element name="SharedWithUsers" ma:index="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30349bc-a7ed-4cc8-a03c-89cfc829b28e"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291ADB7-F6F8-459C-9F17-48EA7A90E98E}">
  <ds:schemaRefs>
    <ds:schemaRef ds:uri="http://schemas.openxmlformats.org/package/2006/metadata/core-properties"/>
    <ds:schemaRef ds:uri="http://purl.org/dc/elements/1.1/"/>
    <ds:schemaRef ds:uri="http://purl.org/dc/dcmitype/"/>
    <ds:schemaRef ds:uri="http://schemas.microsoft.com/office/2006/metadata/properties"/>
    <ds:schemaRef ds:uri="ef1abdbd-6a5c-41dc-934d-cce9d977be83"/>
    <ds:schemaRef ds:uri="http://purl.org/dc/terms/"/>
    <ds:schemaRef ds:uri="http://schemas.microsoft.com/office/2006/documentManagement/typ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7D916F50-0134-48AD-8487-29399AA2CAD7}">
  <ds:schemaRefs>
    <ds:schemaRef ds:uri="http://schemas.microsoft.com/sharepoint/v3/contenttype/forms"/>
  </ds:schemaRefs>
</ds:datastoreItem>
</file>

<file path=customXml/itemProps3.xml><?xml version="1.0" encoding="utf-8"?>
<ds:datastoreItem xmlns:ds="http://schemas.openxmlformats.org/officeDocument/2006/customXml" ds:itemID="{FCEEFC69-31B1-42E2-A48F-5D7AC5220319}"/>
</file>

<file path=docProps/app.xml><?xml version="1.0" encoding="utf-8"?>
<Properties xmlns="http://schemas.openxmlformats.org/officeDocument/2006/extended-properties" xmlns:vt="http://schemas.openxmlformats.org/officeDocument/2006/docPropsVTypes">
  <TotalTime>5796</TotalTime>
  <Words>5315</Words>
  <Application>Microsoft Office PowerPoint</Application>
  <PresentationFormat>A4 Paper (210x297 mm)</PresentationFormat>
  <Paragraphs>155</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Arial Narrow</vt:lpstr>
      <vt:lpstr>Calibri</vt:lpstr>
      <vt:lpstr>Modèle par défaut</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NOTICE D‘ INFORMATIONS Parka bi-colore</dc:title>
  <dc:creator>hanne</dc:creator>
  <cp:lastModifiedBy>Gigi Tang</cp:lastModifiedBy>
  <cp:revision>87</cp:revision>
  <dcterms:created xsi:type="dcterms:W3CDTF">2006-06-27T13:40:27Z</dcterms:created>
  <dcterms:modified xsi:type="dcterms:W3CDTF">2020-06-15T02:30:39Z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0x0101009F3A1FEBCA7E26409D615D1C54612D1E</vt:lpwstr>
  </property>
</Properties>
</file>